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983A57D-00FA-44A9-82A1-65D9BE8310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27E844A-841C-4E22-9A85-3F56A08722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88BA63F-FFAA-4EA8-BCE5-934A33C474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61E1D-D5C0-4CCB-95A3-EF345804D535}" type="datetimeFigureOut">
              <a:rPr lang="es-ES" smtClean="0"/>
              <a:t>13/02/2025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D1A8C66-9023-4F89-898A-C82E7267EE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E5E62EF-4CF8-4187-8BB8-BB74464A48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24081-9BF1-422A-A99E-07FBF6C5579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312496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3600820-1E8D-4211-B72A-CBF5350F42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28B8B25-486B-471A-A100-0CADE8FEFF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BDCD239-B43F-4DB3-BC81-D154CB9774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61E1D-D5C0-4CCB-95A3-EF345804D535}" type="datetimeFigureOut">
              <a:rPr lang="es-ES" smtClean="0"/>
              <a:t>13/02/2025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A211795-4CA7-44BC-B991-B3E1E637D6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50E35B5-C6C2-4624-9A99-550C69FE21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24081-9BF1-422A-A99E-07FBF6C5579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247569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27CF016-AFB5-45D9-AEA7-3ABEF2B883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8E4A429-B3FA-417A-87B6-343929C70E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6C113A3-C05C-4F7D-AAB4-A6D3B8AB2D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61E1D-D5C0-4CCB-95A3-EF345804D535}" type="datetimeFigureOut">
              <a:rPr lang="es-ES" smtClean="0"/>
              <a:t>13/02/2025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FE3D51B-38D8-4F9A-A010-852D292653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E78BBDB-675F-4516-AA73-BE5E0C8D72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24081-9BF1-422A-A99E-07FBF6C5579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525407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46B75A-39AE-4729-BE3E-1839096364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88E5485-DACB-41CB-86CF-B8868053FE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2F90E07-1606-40E3-BB3C-AA22FBA742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61E1D-D5C0-4CCB-95A3-EF345804D535}" type="datetimeFigureOut">
              <a:rPr lang="es-ES" smtClean="0"/>
              <a:t>13/02/2025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F14820C-9E2D-4E3E-A1F4-0CA554255E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13B27A1-9BD1-40F2-A4A4-BCECCA403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24081-9BF1-422A-A99E-07FBF6C5579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04825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C75E761-7016-472C-8D0C-4256003CC0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CFFDADA-5E8D-4B05-A0CA-9599528F1C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695BFC9-F1C9-4793-8423-9067B5E29B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61E1D-D5C0-4CCB-95A3-EF345804D535}" type="datetimeFigureOut">
              <a:rPr lang="es-ES" smtClean="0"/>
              <a:t>13/02/2025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E233982-2F7E-45EF-89B0-D40B362B74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652D966-A22D-4A68-9A83-0C54318B3E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24081-9BF1-422A-A99E-07FBF6C5579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477783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2ABF6C-D539-4905-AEF4-B834CCF612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1E8FF5C-C326-454D-BD35-EC8502AC19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A3A64CA-75C1-4CFB-9C1C-23AE949201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54A7ED4-64C5-4ED5-8382-67423AF855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61E1D-D5C0-4CCB-95A3-EF345804D535}" type="datetimeFigureOut">
              <a:rPr lang="es-ES" smtClean="0"/>
              <a:t>13/02/2025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6A29E8C-15E6-4658-BAE0-257F5359ED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43C9410-3DCA-4D24-A237-259EBF7C56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24081-9BF1-422A-A99E-07FBF6C5579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821576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AF4ED06-FDAA-4785-AEED-3B4206347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9ABFCA7-8251-4395-9459-E08329E08A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73BA86A-9D03-4C85-8596-54D4BB0802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D1A7A632-18C4-4CD9-B34B-01343D82BB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28685217-C3BE-4B84-9E6B-AE74658E7F3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E3040AAF-4D66-4F0A-A014-9B5AE266AC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61E1D-D5C0-4CCB-95A3-EF345804D535}" type="datetimeFigureOut">
              <a:rPr lang="es-ES" smtClean="0"/>
              <a:t>13/02/2025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19399DEC-14F5-4CCE-A213-FC453E5FCB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3DA69666-86EE-42DA-B8F0-BBC211A2EB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24081-9BF1-422A-A99E-07FBF6C5579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340415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3BFFDB-8315-46D1-BE83-15C036999B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FE5DC850-C311-4914-842E-F2A507B55C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61E1D-D5C0-4CCB-95A3-EF345804D535}" type="datetimeFigureOut">
              <a:rPr lang="es-ES" smtClean="0"/>
              <a:t>13/02/2025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33AA74B1-C154-44B6-A7B7-2A8856FB49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47291AD-CA31-4007-ADE0-D60ED6F9B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24081-9BF1-422A-A99E-07FBF6C5579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163976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B75D657C-1C84-4E1B-94FC-38B3539117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61E1D-D5C0-4CCB-95A3-EF345804D535}" type="datetimeFigureOut">
              <a:rPr lang="es-ES" smtClean="0"/>
              <a:t>13/02/2025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723DBA7-AC0E-48A6-9E38-77BD53ADE4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1222AF1A-8039-4236-947F-14B8B65E2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24081-9BF1-422A-A99E-07FBF6C5579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788196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43BBD1A-A41B-4EB9-B93F-60FB271F4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39814AC-CCF5-449B-BFD5-2579D2FE64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F38F720-1D79-49D8-A541-E597F94287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FE4B99F-DB9A-42FF-A246-ACAB03654F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61E1D-D5C0-4CCB-95A3-EF345804D535}" type="datetimeFigureOut">
              <a:rPr lang="es-ES" smtClean="0"/>
              <a:t>13/02/2025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68DD68D-82A2-4E9D-A783-49F0B1AE2A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27DFE66-6153-4159-B490-2C57C3B04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24081-9BF1-422A-A99E-07FBF6C5579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55730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0617D00-81B2-4E60-8A0A-62CCC9C6D2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72C42EFD-5AD2-4FA2-A971-9BC72070BF8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33935A3-B21C-4126-B90A-083234209D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7C62E01-31B8-4C31-8C89-83CE833FB1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61E1D-D5C0-4CCB-95A3-EF345804D535}" type="datetimeFigureOut">
              <a:rPr lang="es-ES" smtClean="0"/>
              <a:t>13/02/2025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FD30BEC-6CA9-47EE-ABF8-E6E4529DE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EA8A488-3B38-40FB-9FE9-7D81D8A4F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24081-9BF1-422A-A99E-07FBF6C5579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09571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E2E352B9-3F2C-4BB4-B063-C37FDFB639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4EF528F-B257-4DFC-9DB6-5D4C92941C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2D5671E-504D-45CC-A6EB-CABC20573F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C61E1D-D5C0-4CCB-95A3-EF345804D535}" type="datetimeFigureOut">
              <a:rPr lang="es-ES" smtClean="0"/>
              <a:t>13/02/2025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0EFB08F-FAB2-4D1E-A70D-F3CA79442E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9946290-DD9F-4D06-936F-0FFE8A342A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D24081-9BF1-422A-A99E-07FBF6C5579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575458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3">
            <a:extLst>
              <a:ext uri="{FF2B5EF4-FFF2-40B4-BE49-F238E27FC236}">
                <a16:creationId xmlns:a16="http://schemas.microsoft.com/office/drawing/2014/main" id="{9D83C5C6-0AB9-4491-83CB-AF0C29D0AF09}"/>
              </a:ext>
            </a:extLst>
          </p:cNvPr>
          <p:cNvGrpSpPr/>
          <p:nvPr/>
        </p:nvGrpSpPr>
        <p:grpSpPr>
          <a:xfrm>
            <a:off x="2720446" y="1053570"/>
            <a:ext cx="6083301" cy="4540251"/>
            <a:chOff x="188912" y="2890838"/>
            <a:chExt cx="6083301" cy="4540251"/>
          </a:xfrm>
        </p:grpSpPr>
        <p:grpSp>
          <p:nvGrpSpPr>
            <p:cNvPr id="5" name="Grupo 4">
              <a:extLst>
                <a:ext uri="{FF2B5EF4-FFF2-40B4-BE49-F238E27FC236}">
                  <a16:creationId xmlns:a16="http://schemas.microsoft.com/office/drawing/2014/main" id="{F01B106A-1FC9-463D-B0C3-F2CEBBD0F8EA}"/>
                </a:ext>
              </a:extLst>
            </p:cNvPr>
            <p:cNvGrpSpPr/>
            <p:nvPr/>
          </p:nvGrpSpPr>
          <p:grpSpPr>
            <a:xfrm>
              <a:off x="3130550" y="3081338"/>
              <a:ext cx="2828925" cy="2816225"/>
              <a:chOff x="3130550" y="3081338"/>
              <a:chExt cx="2828925" cy="2816225"/>
            </a:xfrm>
          </p:grpSpPr>
          <p:sp>
            <p:nvSpPr>
              <p:cNvPr id="107" name="Rectangle 39">
                <a:extLst>
                  <a:ext uri="{FF2B5EF4-FFF2-40B4-BE49-F238E27FC236}">
                    <a16:creationId xmlns:a16="http://schemas.microsoft.com/office/drawing/2014/main" id="{9D3757F1-918E-4195-B03A-3604646591F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30550" y="5340351"/>
                <a:ext cx="104775" cy="76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ES" altLang="es-ES" sz="500" b="0" i="1" u="none" strike="noStrike" cap="none" normalizeH="0" baseline="0">
                    <a:ln>
                      <a:noFill/>
                    </a:ln>
                    <a:solidFill>
                      <a:srgbClr val="808080"/>
                    </a:solidFill>
                    <a:effectLst/>
                    <a:latin typeface="Arial" panose="020B0604020202020204" pitchFamily="34" charset="0"/>
                  </a:rPr>
                  <a:t>3.1</a:t>
                </a:r>
                <a:endParaRPr kumimoji="0" lang="es-ES" altLang="es-E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8" name="Rectangle 40">
                <a:extLst>
                  <a:ext uri="{FF2B5EF4-FFF2-40B4-BE49-F238E27FC236}">
                    <a16:creationId xmlns:a16="http://schemas.microsoft.com/office/drawing/2014/main" id="{7014A173-3383-4FF9-9BFE-36DD42CE244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44963" y="4324351"/>
                <a:ext cx="104775" cy="76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ES" altLang="es-ES" sz="500" b="0" i="1" u="none" strike="noStrike" cap="none" normalizeH="0" baseline="0" dirty="0">
                    <a:ln>
                      <a:noFill/>
                    </a:ln>
                    <a:solidFill>
                      <a:srgbClr val="808080"/>
                    </a:solidFill>
                    <a:effectLst/>
                    <a:latin typeface="Arial" panose="020B0604020202020204" pitchFamily="34" charset="0"/>
                  </a:rPr>
                  <a:t>3.9</a:t>
                </a:r>
                <a:endParaRPr kumimoji="0" lang="es-ES" altLang="es-ES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9" name="Rectangle 41">
                <a:extLst>
                  <a:ext uri="{FF2B5EF4-FFF2-40B4-BE49-F238E27FC236}">
                    <a16:creationId xmlns:a16="http://schemas.microsoft.com/office/drawing/2014/main" id="{F85A3027-5A99-455A-899C-3B60B3FCEA4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05225" y="5092701"/>
                <a:ext cx="136525" cy="76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ES" altLang="es-ES" sz="500" b="0" i="1" u="none" strike="noStrike" cap="none" normalizeH="0" baseline="0">
                    <a:ln>
                      <a:noFill/>
                    </a:ln>
                    <a:solidFill>
                      <a:srgbClr val="808080"/>
                    </a:solidFill>
                    <a:effectLst/>
                    <a:latin typeface="Arial" panose="020B0604020202020204" pitchFamily="34" charset="0"/>
                  </a:rPr>
                  <a:t>3.11</a:t>
                </a:r>
                <a:endParaRPr kumimoji="0" lang="es-ES" altLang="es-E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0" name="Rectangle 42">
                <a:extLst>
                  <a:ext uri="{FF2B5EF4-FFF2-40B4-BE49-F238E27FC236}">
                    <a16:creationId xmlns:a16="http://schemas.microsoft.com/office/drawing/2014/main" id="{956DC62C-1622-4189-886C-42C2580AC77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24338" y="3940176"/>
                <a:ext cx="104775" cy="76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ES" altLang="es-ES" sz="500" b="0" i="1" u="none" strike="noStrike" cap="none" normalizeH="0" baseline="0">
                    <a:ln>
                      <a:noFill/>
                    </a:ln>
                    <a:solidFill>
                      <a:srgbClr val="808080"/>
                    </a:solidFill>
                    <a:effectLst/>
                    <a:latin typeface="Arial" panose="020B0604020202020204" pitchFamily="34" charset="0"/>
                  </a:rPr>
                  <a:t>3.2</a:t>
                </a:r>
                <a:endParaRPr kumimoji="0" lang="es-ES" altLang="es-E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1" name="Rectangle 43">
                <a:extLst>
                  <a:ext uri="{FF2B5EF4-FFF2-40B4-BE49-F238E27FC236}">
                    <a16:creationId xmlns:a16="http://schemas.microsoft.com/office/drawing/2014/main" id="{0761894A-15BD-4516-8E6A-F605FE2981E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49725" y="5616576"/>
                <a:ext cx="104775" cy="76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ES" altLang="es-ES" sz="500" b="0" i="1" u="none" strike="noStrike" cap="none" normalizeH="0" baseline="0">
                    <a:ln>
                      <a:noFill/>
                    </a:ln>
                    <a:solidFill>
                      <a:srgbClr val="808080"/>
                    </a:solidFill>
                    <a:effectLst/>
                    <a:latin typeface="Arial" panose="020B0604020202020204" pitchFamily="34" charset="0"/>
                  </a:rPr>
                  <a:t>3.8</a:t>
                </a:r>
                <a:endParaRPr kumimoji="0" lang="es-ES" altLang="es-E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2" name="Rectangle 44">
                <a:extLst>
                  <a:ext uri="{FF2B5EF4-FFF2-40B4-BE49-F238E27FC236}">
                    <a16:creationId xmlns:a16="http://schemas.microsoft.com/office/drawing/2014/main" id="{B6E74D4C-ABEE-4781-9246-0E372862FC9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98925" y="5410201"/>
                <a:ext cx="136525" cy="76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ES" altLang="es-ES" sz="500" b="0" i="1" u="none" strike="noStrike" cap="none" normalizeH="0" baseline="0">
                    <a:ln>
                      <a:noFill/>
                    </a:ln>
                    <a:solidFill>
                      <a:srgbClr val="808080"/>
                    </a:solidFill>
                    <a:effectLst/>
                    <a:latin typeface="Arial" panose="020B0604020202020204" pitchFamily="34" charset="0"/>
                  </a:rPr>
                  <a:t>3.12</a:t>
                </a:r>
                <a:endParaRPr kumimoji="0" lang="es-ES" altLang="es-E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3" name="Rectangle 45">
                <a:extLst>
                  <a:ext uri="{FF2B5EF4-FFF2-40B4-BE49-F238E27FC236}">
                    <a16:creationId xmlns:a16="http://schemas.microsoft.com/office/drawing/2014/main" id="{8D582186-587C-4E6D-BF44-CB2998DB5C7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24225" y="4114801"/>
                <a:ext cx="104775" cy="76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ES" altLang="es-ES" sz="500" b="0" i="1" u="none" strike="noStrike" cap="none" normalizeH="0" baseline="0">
                    <a:ln>
                      <a:noFill/>
                    </a:ln>
                    <a:solidFill>
                      <a:srgbClr val="808080"/>
                    </a:solidFill>
                    <a:effectLst/>
                    <a:latin typeface="Arial" panose="020B0604020202020204" pitchFamily="34" charset="0"/>
                  </a:rPr>
                  <a:t>2.1</a:t>
                </a:r>
                <a:endParaRPr kumimoji="0" lang="es-ES" altLang="es-E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4" name="Rectangle 46">
                <a:extLst>
                  <a:ext uri="{FF2B5EF4-FFF2-40B4-BE49-F238E27FC236}">
                    <a16:creationId xmlns:a16="http://schemas.microsoft.com/office/drawing/2014/main" id="{EE340F47-A420-4B23-A861-994D1185155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834063" y="5759451"/>
                <a:ext cx="104775" cy="76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ES" altLang="es-ES" sz="500" b="0" i="1" u="none" strike="noStrike" cap="none" normalizeH="0" baseline="0">
                    <a:ln>
                      <a:noFill/>
                    </a:ln>
                    <a:solidFill>
                      <a:srgbClr val="808080"/>
                    </a:solidFill>
                    <a:effectLst/>
                    <a:latin typeface="Arial" panose="020B0604020202020204" pitchFamily="34" charset="0"/>
                  </a:rPr>
                  <a:t>3.3</a:t>
                </a:r>
                <a:endParaRPr kumimoji="0" lang="es-ES" altLang="es-E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5" name="Rectangle 47">
                <a:extLst>
                  <a:ext uri="{FF2B5EF4-FFF2-40B4-BE49-F238E27FC236}">
                    <a16:creationId xmlns:a16="http://schemas.microsoft.com/office/drawing/2014/main" id="{14061D3E-D469-4EB5-8B0F-2105A44039D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41875" y="5821363"/>
                <a:ext cx="136525" cy="76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ES" altLang="es-ES" sz="500" b="0" i="1" u="none" strike="noStrike" cap="none" normalizeH="0" baseline="0">
                    <a:ln>
                      <a:noFill/>
                    </a:ln>
                    <a:solidFill>
                      <a:srgbClr val="808080"/>
                    </a:solidFill>
                    <a:effectLst/>
                    <a:latin typeface="Arial" panose="020B0604020202020204" pitchFamily="34" charset="0"/>
                  </a:rPr>
                  <a:t>3.20</a:t>
                </a:r>
                <a:endParaRPr kumimoji="0" lang="es-ES" altLang="es-E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6" name="Rectangle 48">
                <a:extLst>
                  <a:ext uri="{FF2B5EF4-FFF2-40B4-BE49-F238E27FC236}">
                    <a16:creationId xmlns:a16="http://schemas.microsoft.com/office/drawing/2014/main" id="{5703F33D-3551-4A7D-9343-D05F0C0D326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25850" y="5461001"/>
                <a:ext cx="136525" cy="76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ES" altLang="es-ES" sz="500" b="0" i="1" u="none" strike="noStrike" cap="none" normalizeH="0" baseline="0">
                    <a:ln>
                      <a:noFill/>
                    </a:ln>
                    <a:solidFill>
                      <a:srgbClr val="808080"/>
                    </a:solidFill>
                    <a:effectLst/>
                    <a:latin typeface="Arial" panose="020B0604020202020204" pitchFamily="34" charset="0"/>
                  </a:rPr>
                  <a:t>3.10</a:t>
                </a:r>
                <a:endParaRPr kumimoji="0" lang="es-ES" altLang="es-E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7" name="Rectangle 49">
                <a:extLst>
                  <a:ext uri="{FF2B5EF4-FFF2-40B4-BE49-F238E27FC236}">
                    <a16:creationId xmlns:a16="http://schemas.microsoft.com/office/drawing/2014/main" id="{69A80B67-6FE0-43DA-ABFA-1DD2754829C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8975" y="5557838"/>
                <a:ext cx="104775" cy="76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ES" altLang="es-ES" sz="500" b="0" i="1" u="none" strike="noStrike" cap="none" normalizeH="0" baseline="0">
                    <a:ln>
                      <a:noFill/>
                    </a:ln>
                    <a:solidFill>
                      <a:srgbClr val="808080"/>
                    </a:solidFill>
                    <a:effectLst/>
                    <a:latin typeface="Arial" panose="020B0604020202020204" pitchFamily="34" charset="0"/>
                  </a:rPr>
                  <a:t>3.4</a:t>
                </a:r>
                <a:endParaRPr kumimoji="0" lang="es-ES" altLang="es-E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8" name="Rectangle 50">
                <a:extLst>
                  <a:ext uri="{FF2B5EF4-FFF2-40B4-BE49-F238E27FC236}">
                    <a16:creationId xmlns:a16="http://schemas.microsoft.com/office/drawing/2014/main" id="{75A8FC46-CB8D-403E-AD4A-ADFA7A0BD69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13188" y="5603876"/>
                <a:ext cx="104775" cy="76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ES" altLang="es-ES" sz="500" b="0" i="1" u="none" strike="noStrike" cap="none" normalizeH="0" baseline="0">
                    <a:ln>
                      <a:noFill/>
                    </a:ln>
                    <a:solidFill>
                      <a:srgbClr val="808080"/>
                    </a:solidFill>
                    <a:effectLst/>
                    <a:latin typeface="Arial" panose="020B0604020202020204" pitchFamily="34" charset="0"/>
                  </a:rPr>
                  <a:t>3.5</a:t>
                </a:r>
                <a:endParaRPr kumimoji="0" lang="es-ES" altLang="es-E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9" name="Rectangle 51">
                <a:extLst>
                  <a:ext uri="{FF2B5EF4-FFF2-40B4-BE49-F238E27FC236}">
                    <a16:creationId xmlns:a16="http://schemas.microsoft.com/office/drawing/2014/main" id="{84F5F5F3-939E-4957-899D-754C435E7D6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99113" y="5764213"/>
                <a:ext cx="136525" cy="76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ES" altLang="es-ES" sz="500" b="0" i="1" u="none" strike="noStrike" cap="none" normalizeH="0" baseline="0">
                    <a:ln>
                      <a:noFill/>
                    </a:ln>
                    <a:solidFill>
                      <a:srgbClr val="808080"/>
                    </a:solidFill>
                    <a:effectLst/>
                    <a:latin typeface="Arial" panose="020B0604020202020204" pitchFamily="34" charset="0"/>
                  </a:rPr>
                  <a:t>3.13</a:t>
                </a:r>
                <a:endParaRPr kumimoji="0" lang="es-ES" altLang="es-E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0" name="Rectangle 52">
                <a:extLst>
                  <a:ext uri="{FF2B5EF4-FFF2-40B4-BE49-F238E27FC236}">
                    <a16:creationId xmlns:a16="http://schemas.microsoft.com/office/drawing/2014/main" id="{2C17AC56-BB71-48F6-AD76-45F9CE3321F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819775" y="5721351"/>
                <a:ext cx="104775" cy="76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ES" altLang="es-ES" sz="500" b="0" i="1" u="none" strike="noStrike" cap="none" normalizeH="0" baseline="0">
                    <a:ln>
                      <a:noFill/>
                    </a:ln>
                    <a:solidFill>
                      <a:srgbClr val="808080"/>
                    </a:solidFill>
                    <a:effectLst/>
                    <a:latin typeface="Arial" panose="020B0604020202020204" pitchFamily="34" charset="0"/>
                  </a:rPr>
                  <a:t>2.2</a:t>
                </a:r>
                <a:endParaRPr kumimoji="0" lang="es-ES" altLang="es-E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1" name="Rectangle 53">
                <a:extLst>
                  <a:ext uri="{FF2B5EF4-FFF2-40B4-BE49-F238E27FC236}">
                    <a16:creationId xmlns:a16="http://schemas.microsoft.com/office/drawing/2014/main" id="{D975631C-8C8B-48EB-A7F9-7B13DADD701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822950" y="5746751"/>
                <a:ext cx="136525" cy="76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ES" altLang="es-ES" sz="500" b="0" i="1" u="none" strike="noStrike" cap="none" normalizeH="0" baseline="0">
                    <a:ln>
                      <a:noFill/>
                    </a:ln>
                    <a:solidFill>
                      <a:srgbClr val="808080"/>
                    </a:solidFill>
                    <a:effectLst/>
                    <a:latin typeface="Arial" panose="020B0604020202020204" pitchFamily="34" charset="0"/>
                  </a:rPr>
                  <a:t>3.21</a:t>
                </a:r>
                <a:endParaRPr kumimoji="0" lang="es-ES" altLang="es-E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2" name="Rectangle 54">
                <a:extLst>
                  <a:ext uri="{FF2B5EF4-FFF2-40B4-BE49-F238E27FC236}">
                    <a16:creationId xmlns:a16="http://schemas.microsoft.com/office/drawing/2014/main" id="{E422CF1D-E70E-420D-93DD-17211B35C5C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46638" y="4300538"/>
                <a:ext cx="104775" cy="76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ES" altLang="es-ES" sz="500" b="0" i="1" u="none" strike="noStrike" cap="none" normalizeH="0" baseline="0">
                    <a:ln>
                      <a:noFill/>
                    </a:ln>
                    <a:solidFill>
                      <a:srgbClr val="808080"/>
                    </a:solidFill>
                    <a:effectLst/>
                    <a:latin typeface="Arial" panose="020B0604020202020204" pitchFamily="34" charset="0"/>
                  </a:rPr>
                  <a:t>6.1</a:t>
                </a:r>
                <a:endParaRPr kumimoji="0" lang="es-ES" altLang="es-E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3" name="Rectangle 55">
                <a:extLst>
                  <a:ext uri="{FF2B5EF4-FFF2-40B4-BE49-F238E27FC236}">
                    <a16:creationId xmlns:a16="http://schemas.microsoft.com/office/drawing/2014/main" id="{C233FF09-DC46-4A6E-95A6-DB301C887B0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62525" y="3533776"/>
                <a:ext cx="104775" cy="76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ES" altLang="es-ES" sz="500" b="0" i="1" u="none" strike="noStrike" cap="none" normalizeH="0" baseline="0">
                    <a:ln>
                      <a:noFill/>
                    </a:ln>
                    <a:solidFill>
                      <a:srgbClr val="808080"/>
                    </a:solidFill>
                    <a:effectLst/>
                    <a:latin typeface="Arial" panose="020B0604020202020204" pitchFamily="34" charset="0"/>
                  </a:rPr>
                  <a:t>3.6</a:t>
                </a:r>
                <a:endParaRPr kumimoji="0" lang="es-ES" altLang="es-E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4" name="Rectangle 56">
                <a:extLst>
                  <a:ext uri="{FF2B5EF4-FFF2-40B4-BE49-F238E27FC236}">
                    <a16:creationId xmlns:a16="http://schemas.microsoft.com/office/drawing/2014/main" id="{5D9C234F-6B36-4AD2-A84B-20E52624AB2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76800" y="5811838"/>
                <a:ext cx="136525" cy="76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ES" altLang="es-ES" sz="500" b="0" i="1" u="none" strike="noStrike" cap="none" normalizeH="0" baseline="0">
                    <a:ln>
                      <a:noFill/>
                    </a:ln>
                    <a:solidFill>
                      <a:srgbClr val="808080"/>
                    </a:solidFill>
                    <a:effectLst/>
                    <a:latin typeface="Arial" panose="020B0604020202020204" pitchFamily="34" charset="0"/>
                  </a:rPr>
                  <a:t>3.22</a:t>
                </a:r>
                <a:endParaRPr kumimoji="0" lang="es-ES" altLang="es-E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5" name="Rectangle 57">
                <a:extLst>
                  <a:ext uri="{FF2B5EF4-FFF2-40B4-BE49-F238E27FC236}">
                    <a16:creationId xmlns:a16="http://schemas.microsoft.com/office/drawing/2014/main" id="{26295939-B855-4031-95D2-C314D461843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22763" y="4886326"/>
                <a:ext cx="104775" cy="76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ES" altLang="es-ES" sz="500" b="0" i="1" u="none" strike="noStrike" cap="none" normalizeH="0" baseline="0">
                    <a:ln>
                      <a:noFill/>
                    </a:ln>
                    <a:solidFill>
                      <a:srgbClr val="808080"/>
                    </a:solidFill>
                    <a:effectLst/>
                    <a:latin typeface="Arial" panose="020B0604020202020204" pitchFamily="34" charset="0"/>
                  </a:rPr>
                  <a:t>1.2</a:t>
                </a:r>
                <a:endParaRPr kumimoji="0" lang="es-ES" altLang="es-E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6" name="Rectangle 58">
                <a:extLst>
                  <a:ext uri="{FF2B5EF4-FFF2-40B4-BE49-F238E27FC236}">
                    <a16:creationId xmlns:a16="http://schemas.microsoft.com/office/drawing/2014/main" id="{D4F6DAF9-C6F8-4E97-8FF2-85AE76D59E6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70450" y="4664076"/>
                <a:ext cx="104775" cy="76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ES" altLang="es-ES" sz="500" b="0" i="1" u="none" strike="noStrike" cap="none" normalizeH="0" baseline="0">
                    <a:ln>
                      <a:noFill/>
                    </a:ln>
                    <a:solidFill>
                      <a:srgbClr val="808080"/>
                    </a:solidFill>
                    <a:effectLst/>
                    <a:latin typeface="Arial" panose="020B0604020202020204" pitchFamily="34" charset="0"/>
                  </a:rPr>
                  <a:t>3.7</a:t>
                </a:r>
                <a:endParaRPr kumimoji="0" lang="es-ES" altLang="es-E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7" name="Rectangle 59">
                <a:extLst>
                  <a:ext uri="{FF2B5EF4-FFF2-40B4-BE49-F238E27FC236}">
                    <a16:creationId xmlns:a16="http://schemas.microsoft.com/office/drawing/2014/main" id="{1D005B54-FA5C-45C6-8D60-54460A5A1D8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94225" y="5473701"/>
                <a:ext cx="136525" cy="76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ES" altLang="es-ES" sz="500" b="0" i="1" u="none" strike="noStrike" cap="none" normalizeH="0" baseline="0">
                    <a:ln>
                      <a:noFill/>
                    </a:ln>
                    <a:solidFill>
                      <a:srgbClr val="808080"/>
                    </a:solidFill>
                    <a:effectLst/>
                    <a:latin typeface="Arial" panose="020B0604020202020204" pitchFamily="34" charset="0"/>
                  </a:rPr>
                  <a:t>3.14</a:t>
                </a:r>
                <a:endParaRPr kumimoji="0" lang="es-ES" altLang="es-E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8" name="Rectangle 60">
                <a:extLst>
                  <a:ext uri="{FF2B5EF4-FFF2-40B4-BE49-F238E27FC236}">
                    <a16:creationId xmlns:a16="http://schemas.microsoft.com/office/drawing/2014/main" id="{EC18A564-7884-49A1-B2A1-20A25A2FBA9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87963" y="5613401"/>
                <a:ext cx="104775" cy="76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ES" altLang="es-ES" sz="500" b="0" i="1" u="none" strike="noStrike" cap="none" normalizeH="0" baseline="0">
                    <a:ln>
                      <a:noFill/>
                    </a:ln>
                    <a:solidFill>
                      <a:srgbClr val="808080"/>
                    </a:solidFill>
                    <a:effectLst/>
                    <a:latin typeface="Arial" panose="020B0604020202020204" pitchFamily="34" charset="0"/>
                  </a:rPr>
                  <a:t>2.5</a:t>
                </a:r>
                <a:endParaRPr kumimoji="0" lang="es-ES" altLang="es-E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9" name="Rectangle 61">
                <a:extLst>
                  <a:ext uri="{FF2B5EF4-FFF2-40B4-BE49-F238E27FC236}">
                    <a16:creationId xmlns:a16="http://schemas.microsoft.com/office/drawing/2014/main" id="{76AE59AE-5EB8-4311-8C60-E10D3CE0BE3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45113" y="5680076"/>
                <a:ext cx="136525" cy="76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ES" altLang="es-ES" sz="500" b="0" i="1" u="none" strike="noStrike" cap="none" normalizeH="0" baseline="0">
                    <a:ln>
                      <a:noFill/>
                    </a:ln>
                    <a:solidFill>
                      <a:srgbClr val="808080"/>
                    </a:solidFill>
                    <a:effectLst/>
                    <a:latin typeface="Arial" panose="020B0604020202020204" pitchFamily="34" charset="0"/>
                  </a:rPr>
                  <a:t>3.15</a:t>
                </a:r>
                <a:endParaRPr kumimoji="0" lang="es-ES" altLang="es-E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30" name="Rectangle 62">
                <a:extLst>
                  <a:ext uri="{FF2B5EF4-FFF2-40B4-BE49-F238E27FC236}">
                    <a16:creationId xmlns:a16="http://schemas.microsoft.com/office/drawing/2014/main" id="{4EF7DAEE-B334-482A-B37A-B4405302B1B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40225" y="4906963"/>
                <a:ext cx="104775" cy="76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ES" altLang="es-ES" sz="500" b="0" i="1" u="none" strike="noStrike" cap="none" normalizeH="0" baseline="0">
                    <a:ln>
                      <a:noFill/>
                    </a:ln>
                    <a:solidFill>
                      <a:srgbClr val="808080"/>
                    </a:solidFill>
                    <a:effectLst/>
                    <a:latin typeface="Arial" panose="020B0604020202020204" pitchFamily="34" charset="0"/>
                  </a:rPr>
                  <a:t>2.3</a:t>
                </a:r>
                <a:endParaRPr kumimoji="0" lang="es-ES" altLang="es-E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31" name="Rectangle 63">
                <a:extLst>
                  <a:ext uri="{FF2B5EF4-FFF2-40B4-BE49-F238E27FC236}">
                    <a16:creationId xmlns:a16="http://schemas.microsoft.com/office/drawing/2014/main" id="{7125E4C2-AE9B-49F8-9E59-15562F774C1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22788" y="5324476"/>
                <a:ext cx="136525" cy="76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ES" altLang="es-ES" sz="500" b="0" i="1" u="none" strike="noStrike" cap="none" normalizeH="0" baseline="0">
                    <a:ln>
                      <a:noFill/>
                    </a:ln>
                    <a:solidFill>
                      <a:srgbClr val="808080"/>
                    </a:solidFill>
                    <a:effectLst/>
                    <a:latin typeface="Arial" panose="020B0604020202020204" pitchFamily="34" charset="0"/>
                  </a:rPr>
                  <a:t>3.23</a:t>
                </a:r>
                <a:endParaRPr kumimoji="0" lang="es-ES" altLang="es-E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32" name="Rectangle 64">
                <a:extLst>
                  <a:ext uri="{FF2B5EF4-FFF2-40B4-BE49-F238E27FC236}">
                    <a16:creationId xmlns:a16="http://schemas.microsoft.com/office/drawing/2014/main" id="{B7CF20FA-0854-4E09-97CB-18F2BBBD3EC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62513" y="3608388"/>
                <a:ext cx="104775" cy="76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ES" altLang="es-ES" sz="500" b="0" i="1" u="none" strike="noStrike" cap="none" normalizeH="0" baseline="0">
                    <a:ln>
                      <a:noFill/>
                    </a:ln>
                    <a:solidFill>
                      <a:srgbClr val="808080"/>
                    </a:solidFill>
                    <a:effectLst/>
                    <a:latin typeface="Arial" panose="020B0604020202020204" pitchFamily="34" charset="0"/>
                  </a:rPr>
                  <a:t>4.4</a:t>
                </a:r>
                <a:endParaRPr kumimoji="0" lang="es-ES" altLang="es-E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33" name="Rectangle 65">
                <a:extLst>
                  <a:ext uri="{FF2B5EF4-FFF2-40B4-BE49-F238E27FC236}">
                    <a16:creationId xmlns:a16="http://schemas.microsoft.com/office/drawing/2014/main" id="{F22459E8-646B-41E9-A862-4338DA55084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13413" y="5561013"/>
                <a:ext cx="104775" cy="76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ES" altLang="es-ES" sz="500" b="0" i="1" u="none" strike="noStrike" cap="none" normalizeH="0" baseline="0">
                    <a:ln>
                      <a:noFill/>
                    </a:ln>
                    <a:solidFill>
                      <a:srgbClr val="808080"/>
                    </a:solidFill>
                    <a:effectLst/>
                    <a:latin typeface="Arial" panose="020B0604020202020204" pitchFamily="34" charset="0"/>
                  </a:rPr>
                  <a:t>1.3</a:t>
                </a:r>
                <a:endParaRPr kumimoji="0" lang="es-ES" altLang="es-E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34" name="Rectangle 66">
                <a:extLst>
                  <a:ext uri="{FF2B5EF4-FFF2-40B4-BE49-F238E27FC236}">
                    <a16:creationId xmlns:a16="http://schemas.microsoft.com/office/drawing/2014/main" id="{EC891DB3-9E30-4D44-BF19-7BA8D673120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06975" y="5694363"/>
                <a:ext cx="136525" cy="76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ES" altLang="es-ES" sz="500" b="0" i="1" u="none" strike="noStrike" cap="none" normalizeH="0" baseline="0">
                    <a:ln>
                      <a:noFill/>
                    </a:ln>
                    <a:solidFill>
                      <a:srgbClr val="808080"/>
                    </a:solidFill>
                    <a:effectLst/>
                    <a:latin typeface="Arial" panose="020B0604020202020204" pitchFamily="34" charset="0"/>
                  </a:rPr>
                  <a:t>3.16</a:t>
                </a:r>
                <a:endParaRPr kumimoji="0" lang="es-ES" altLang="es-E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35" name="Rectangle 67">
                <a:extLst>
                  <a:ext uri="{FF2B5EF4-FFF2-40B4-BE49-F238E27FC236}">
                    <a16:creationId xmlns:a16="http://schemas.microsoft.com/office/drawing/2014/main" id="{9A51F17C-7E12-44B8-8687-397BD12C851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46663" y="4924426"/>
                <a:ext cx="104775" cy="76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ES" altLang="es-ES" sz="500" b="0" i="1" u="none" strike="noStrike" cap="none" normalizeH="0" baseline="0">
                    <a:ln>
                      <a:noFill/>
                    </a:ln>
                    <a:solidFill>
                      <a:srgbClr val="808080"/>
                    </a:solidFill>
                    <a:effectLst/>
                    <a:latin typeface="Arial" panose="020B0604020202020204" pitchFamily="34" charset="0"/>
                  </a:rPr>
                  <a:t>1.4</a:t>
                </a:r>
                <a:endParaRPr kumimoji="0" lang="es-ES" altLang="es-E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36" name="Rectangle 68">
                <a:extLst>
                  <a:ext uri="{FF2B5EF4-FFF2-40B4-BE49-F238E27FC236}">
                    <a16:creationId xmlns:a16="http://schemas.microsoft.com/office/drawing/2014/main" id="{E98DD859-69B6-4E8C-B8B5-77851CCDA29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57575" y="4127501"/>
                <a:ext cx="104775" cy="76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ES" altLang="es-ES" sz="500" b="0" i="1" u="none" strike="noStrike" cap="none" normalizeH="0" baseline="0">
                    <a:ln>
                      <a:noFill/>
                    </a:ln>
                    <a:solidFill>
                      <a:srgbClr val="808080"/>
                    </a:solidFill>
                    <a:effectLst/>
                    <a:latin typeface="Arial" panose="020B0604020202020204" pitchFamily="34" charset="0"/>
                  </a:rPr>
                  <a:t>2.7</a:t>
                </a:r>
                <a:endParaRPr kumimoji="0" lang="es-ES" altLang="es-E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37" name="Rectangle 69">
                <a:extLst>
                  <a:ext uri="{FF2B5EF4-FFF2-40B4-BE49-F238E27FC236}">
                    <a16:creationId xmlns:a16="http://schemas.microsoft.com/office/drawing/2014/main" id="{AF57FB7D-E838-4541-B727-9EC79DD1698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43388" y="3081338"/>
                <a:ext cx="104775" cy="76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ES" altLang="es-ES" sz="500" b="0" i="1" u="none" strike="noStrike" cap="none" normalizeH="0" baseline="0" dirty="0">
                    <a:ln>
                      <a:noFill/>
                    </a:ln>
                    <a:solidFill>
                      <a:srgbClr val="808080"/>
                    </a:solidFill>
                    <a:effectLst/>
                    <a:latin typeface="Arial" panose="020B0604020202020204" pitchFamily="34" charset="0"/>
                  </a:rPr>
                  <a:t>2.6</a:t>
                </a:r>
                <a:endParaRPr kumimoji="0" lang="es-ES" altLang="es-ES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38" name="Rectangle 70">
                <a:extLst>
                  <a:ext uri="{FF2B5EF4-FFF2-40B4-BE49-F238E27FC236}">
                    <a16:creationId xmlns:a16="http://schemas.microsoft.com/office/drawing/2014/main" id="{CCE69DF6-5670-4A70-84E9-9DADE36BDD5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52813" y="4352926"/>
                <a:ext cx="104775" cy="76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ES" altLang="es-ES" sz="500" b="0" i="1" u="none" strike="noStrike" cap="none" normalizeH="0" baseline="0">
                    <a:ln>
                      <a:noFill/>
                    </a:ln>
                    <a:solidFill>
                      <a:srgbClr val="808080"/>
                    </a:solidFill>
                    <a:effectLst/>
                    <a:latin typeface="Arial" panose="020B0604020202020204" pitchFamily="34" charset="0"/>
                  </a:rPr>
                  <a:t>2.8</a:t>
                </a:r>
                <a:endParaRPr kumimoji="0" lang="es-ES" altLang="es-E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39" name="Rectangle 71">
                <a:extLst>
                  <a:ext uri="{FF2B5EF4-FFF2-40B4-BE49-F238E27FC236}">
                    <a16:creationId xmlns:a16="http://schemas.microsoft.com/office/drawing/2014/main" id="{7A727D23-00FD-492A-BD64-D5B33481A1A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80013" y="5740401"/>
                <a:ext cx="136525" cy="76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ES" altLang="es-ES" sz="500" b="0" i="1" u="none" strike="noStrike" cap="none" normalizeH="0" baseline="0">
                    <a:ln>
                      <a:noFill/>
                    </a:ln>
                    <a:solidFill>
                      <a:srgbClr val="808080"/>
                    </a:solidFill>
                    <a:effectLst/>
                    <a:latin typeface="Arial" panose="020B0604020202020204" pitchFamily="34" charset="0"/>
                  </a:rPr>
                  <a:t>3.17</a:t>
                </a:r>
                <a:endParaRPr kumimoji="0" lang="es-ES" altLang="es-E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40" name="Rectangle 72">
                <a:extLst>
                  <a:ext uri="{FF2B5EF4-FFF2-40B4-BE49-F238E27FC236}">
                    <a16:creationId xmlns:a16="http://schemas.microsoft.com/office/drawing/2014/main" id="{C0BCFD4A-5054-43AB-B596-AB3A7468631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94163" y="4683126"/>
                <a:ext cx="104775" cy="76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ES" altLang="es-ES" sz="500" b="0" i="1" u="none" strike="noStrike" cap="none" normalizeH="0" baseline="0">
                    <a:ln>
                      <a:noFill/>
                    </a:ln>
                    <a:solidFill>
                      <a:srgbClr val="808080"/>
                    </a:solidFill>
                    <a:effectLst/>
                    <a:latin typeface="Arial" panose="020B0604020202020204" pitchFamily="34" charset="0"/>
                  </a:rPr>
                  <a:t>2.4</a:t>
                </a:r>
                <a:endParaRPr kumimoji="0" lang="es-ES" altLang="es-E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41" name="Rectangle 73">
                <a:extLst>
                  <a:ext uri="{FF2B5EF4-FFF2-40B4-BE49-F238E27FC236}">
                    <a16:creationId xmlns:a16="http://schemas.microsoft.com/office/drawing/2014/main" id="{42B2C202-BB0C-4EE3-8565-259B4E3C02B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57688" y="4562476"/>
                <a:ext cx="136525" cy="76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ES" altLang="es-ES" sz="500" b="0" i="1" u="none" strike="noStrike" cap="none" normalizeH="0" baseline="0">
                    <a:ln>
                      <a:noFill/>
                    </a:ln>
                    <a:solidFill>
                      <a:srgbClr val="808080"/>
                    </a:solidFill>
                    <a:effectLst/>
                    <a:latin typeface="Arial" panose="020B0604020202020204" pitchFamily="34" charset="0"/>
                  </a:rPr>
                  <a:t>2.12</a:t>
                </a:r>
                <a:endParaRPr kumimoji="0" lang="es-ES" altLang="es-E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42" name="Rectangle 74">
                <a:extLst>
                  <a:ext uri="{FF2B5EF4-FFF2-40B4-BE49-F238E27FC236}">
                    <a16:creationId xmlns:a16="http://schemas.microsoft.com/office/drawing/2014/main" id="{8C837D7F-8161-42BE-BA12-9871C9CB3B7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84625" y="5662613"/>
                <a:ext cx="136525" cy="76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ES" altLang="es-ES" sz="500" b="0" i="1" u="none" strike="noStrike" cap="none" normalizeH="0" baseline="0">
                    <a:ln>
                      <a:noFill/>
                    </a:ln>
                    <a:solidFill>
                      <a:srgbClr val="808080"/>
                    </a:solidFill>
                    <a:effectLst/>
                    <a:latin typeface="Arial" panose="020B0604020202020204" pitchFamily="34" charset="0"/>
                  </a:rPr>
                  <a:t>3.24</a:t>
                </a:r>
                <a:endParaRPr kumimoji="0" lang="es-ES" altLang="es-E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43" name="Rectangle 75">
                <a:extLst>
                  <a:ext uri="{FF2B5EF4-FFF2-40B4-BE49-F238E27FC236}">
                    <a16:creationId xmlns:a16="http://schemas.microsoft.com/office/drawing/2014/main" id="{41088889-ABCC-42F0-872F-763C45C3E26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2450" y="4597401"/>
                <a:ext cx="136525" cy="76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ES" altLang="es-ES" sz="500" b="0" i="1" u="none" strike="noStrike" cap="none" normalizeH="0" baseline="0">
                    <a:ln>
                      <a:noFill/>
                    </a:ln>
                    <a:solidFill>
                      <a:srgbClr val="808080"/>
                    </a:solidFill>
                    <a:effectLst/>
                    <a:latin typeface="Arial" panose="020B0604020202020204" pitchFamily="34" charset="0"/>
                  </a:rPr>
                  <a:t>2.14</a:t>
                </a:r>
                <a:endParaRPr kumimoji="0" lang="es-ES" altLang="es-E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44" name="Rectangle 76">
                <a:extLst>
                  <a:ext uri="{FF2B5EF4-FFF2-40B4-BE49-F238E27FC236}">
                    <a16:creationId xmlns:a16="http://schemas.microsoft.com/office/drawing/2014/main" id="{18C4AD20-09E5-461D-ADDC-14A02BEE47D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52813" y="4252913"/>
                <a:ext cx="104775" cy="76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ES" altLang="es-ES" sz="500" b="0" i="1" u="none" strike="noStrike" cap="none" normalizeH="0" baseline="0">
                    <a:ln>
                      <a:noFill/>
                    </a:ln>
                    <a:solidFill>
                      <a:srgbClr val="808080"/>
                    </a:solidFill>
                    <a:effectLst/>
                    <a:latin typeface="Arial" panose="020B0604020202020204" pitchFamily="34" charset="0"/>
                  </a:rPr>
                  <a:t>2.9</a:t>
                </a:r>
                <a:endParaRPr kumimoji="0" lang="es-ES" altLang="es-E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45" name="Rectangle 77">
                <a:extLst>
                  <a:ext uri="{FF2B5EF4-FFF2-40B4-BE49-F238E27FC236}">
                    <a16:creationId xmlns:a16="http://schemas.microsoft.com/office/drawing/2014/main" id="{AF6A072A-88F4-4981-9F2F-70846501C77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95800" y="4699001"/>
                <a:ext cx="104775" cy="76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ES" altLang="es-ES" sz="500" b="0" i="1" u="none" strike="noStrike" cap="none" normalizeH="0" baseline="0">
                    <a:ln>
                      <a:noFill/>
                    </a:ln>
                    <a:solidFill>
                      <a:srgbClr val="808080"/>
                    </a:solidFill>
                    <a:effectLst/>
                    <a:latin typeface="Arial" panose="020B0604020202020204" pitchFamily="34" charset="0"/>
                  </a:rPr>
                  <a:t>6.2</a:t>
                </a:r>
                <a:endParaRPr kumimoji="0" lang="es-ES" altLang="es-E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46" name="Rectangle 78">
                <a:extLst>
                  <a:ext uri="{FF2B5EF4-FFF2-40B4-BE49-F238E27FC236}">
                    <a16:creationId xmlns:a16="http://schemas.microsoft.com/office/drawing/2014/main" id="{704ED8AB-E979-4FE6-80A0-F7A7473AF85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70513" y="5678488"/>
                <a:ext cx="104775" cy="76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ES" altLang="es-ES" sz="500" b="0" i="1" u="none" strike="noStrike" cap="none" normalizeH="0" baseline="0">
                    <a:ln>
                      <a:noFill/>
                    </a:ln>
                    <a:solidFill>
                      <a:srgbClr val="808080"/>
                    </a:solidFill>
                    <a:effectLst/>
                    <a:latin typeface="Arial" panose="020B0604020202020204" pitchFamily="34" charset="0"/>
                  </a:rPr>
                  <a:t>1.5</a:t>
                </a:r>
                <a:endParaRPr kumimoji="0" lang="es-ES" altLang="es-E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47" name="Rectangle 79">
                <a:extLst>
                  <a:ext uri="{FF2B5EF4-FFF2-40B4-BE49-F238E27FC236}">
                    <a16:creationId xmlns:a16="http://schemas.microsoft.com/office/drawing/2014/main" id="{5057C19A-F7CD-4640-836C-39B4AA6D908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8963" y="5354638"/>
                <a:ext cx="136525" cy="76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ES" altLang="es-ES" sz="500" b="0" i="1" u="none" strike="noStrike" cap="none" normalizeH="0" baseline="0">
                    <a:ln>
                      <a:noFill/>
                    </a:ln>
                    <a:solidFill>
                      <a:srgbClr val="808080"/>
                    </a:solidFill>
                    <a:effectLst/>
                    <a:latin typeface="Arial" panose="020B0604020202020204" pitchFamily="34" charset="0"/>
                  </a:rPr>
                  <a:t>3.25</a:t>
                </a:r>
                <a:endParaRPr kumimoji="0" lang="es-ES" altLang="es-E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48" name="Rectangle 80">
                <a:extLst>
                  <a:ext uri="{FF2B5EF4-FFF2-40B4-BE49-F238E27FC236}">
                    <a16:creationId xmlns:a16="http://schemas.microsoft.com/office/drawing/2014/main" id="{0967DB49-0FE7-411D-B99C-91603A9417B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40125" y="4370388"/>
                <a:ext cx="136525" cy="76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ES" altLang="es-ES" sz="500" b="0" i="1" u="none" strike="noStrike" cap="none" normalizeH="0" baseline="0">
                    <a:ln>
                      <a:noFill/>
                    </a:ln>
                    <a:solidFill>
                      <a:srgbClr val="808080"/>
                    </a:solidFill>
                    <a:effectLst/>
                    <a:latin typeface="Arial" panose="020B0604020202020204" pitchFamily="34" charset="0"/>
                  </a:rPr>
                  <a:t>2.11</a:t>
                </a:r>
                <a:endParaRPr kumimoji="0" lang="es-ES" altLang="es-E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49" name="Rectangle 81">
                <a:extLst>
                  <a:ext uri="{FF2B5EF4-FFF2-40B4-BE49-F238E27FC236}">
                    <a16:creationId xmlns:a16="http://schemas.microsoft.com/office/drawing/2014/main" id="{24875EF7-3C71-4F49-AC68-459C38A4817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46663" y="3430588"/>
                <a:ext cx="104775" cy="76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ES" altLang="es-ES" sz="500" b="0" i="1" u="none" strike="noStrike" cap="none" normalizeH="0" baseline="0">
                    <a:ln>
                      <a:noFill/>
                    </a:ln>
                    <a:solidFill>
                      <a:srgbClr val="808080"/>
                    </a:solidFill>
                    <a:effectLst/>
                    <a:latin typeface="Arial" panose="020B0604020202020204" pitchFamily="34" charset="0"/>
                  </a:rPr>
                  <a:t>4.3</a:t>
                </a:r>
                <a:endParaRPr kumimoji="0" lang="es-ES" altLang="es-E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50" name="Rectangle 82">
                <a:extLst>
                  <a:ext uri="{FF2B5EF4-FFF2-40B4-BE49-F238E27FC236}">
                    <a16:creationId xmlns:a16="http://schemas.microsoft.com/office/drawing/2014/main" id="{5AD977D9-3E6A-456B-BF3F-BAA6DF73650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21238" y="3221038"/>
                <a:ext cx="136525" cy="76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ES" altLang="es-ES" sz="500" b="0" i="1" u="none" strike="noStrike" cap="none" normalizeH="0" baseline="0">
                    <a:ln>
                      <a:noFill/>
                    </a:ln>
                    <a:solidFill>
                      <a:srgbClr val="808080"/>
                    </a:solidFill>
                    <a:effectLst/>
                    <a:latin typeface="Arial" panose="020B0604020202020204" pitchFamily="34" charset="0"/>
                  </a:rPr>
                  <a:t>2.15</a:t>
                </a:r>
                <a:endParaRPr kumimoji="0" lang="es-ES" altLang="es-E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51" name="Rectangle 83">
                <a:extLst>
                  <a:ext uri="{FF2B5EF4-FFF2-40B4-BE49-F238E27FC236}">
                    <a16:creationId xmlns:a16="http://schemas.microsoft.com/office/drawing/2014/main" id="{74E94175-2213-4195-BFC7-0930D4E0CFC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33863" y="3349626"/>
                <a:ext cx="104775" cy="76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ES" altLang="es-ES" sz="500" b="0" i="1" u="none" strike="noStrike" cap="none" normalizeH="0" baseline="0">
                    <a:ln>
                      <a:noFill/>
                    </a:ln>
                    <a:solidFill>
                      <a:srgbClr val="808080"/>
                    </a:solidFill>
                    <a:effectLst/>
                    <a:latin typeface="Arial" panose="020B0604020202020204" pitchFamily="34" charset="0"/>
                  </a:rPr>
                  <a:t>1.6</a:t>
                </a:r>
                <a:endParaRPr kumimoji="0" lang="es-ES" altLang="es-E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52" name="Rectangle 84">
                <a:extLst>
                  <a:ext uri="{FF2B5EF4-FFF2-40B4-BE49-F238E27FC236}">
                    <a16:creationId xmlns:a16="http://schemas.microsoft.com/office/drawing/2014/main" id="{00344319-35E0-453A-B0F9-111EFE10A4A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54375" y="5670551"/>
                <a:ext cx="136525" cy="76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ES" altLang="es-ES" sz="500" b="0" i="1" u="none" strike="noStrike" cap="none" normalizeH="0" baseline="0">
                    <a:ln>
                      <a:noFill/>
                    </a:ln>
                    <a:solidFill>
                      <a:srgbClr val="808080"/>
                    </a:solidFill>
                    <a:effectLst/>
                    <a:latin typeface="Arial" panose="020B0604020202020204" pitchFamily="34" charset="0"/>
                  </a:rPr>
                  <a:t>2.16</a:t>
                </a:r>
                <a:endParaRPr kumimoji="0" lang="es-ES" altLang="es-E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53" name="Rectangle 85">
                <a:extLst>
                  <a:ext uri="{FF2B5EF4-FFF2-40B4-BE49-F238E27FC236}">
                    <a16:creationId xmlns:a16="http://schemas.microsoft.com/office/drawing/2014/main" id="{14B1C0D3-CF06-40AB-8996-63164F5B73E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37063" y="3392488"/>
                <a:ext cx="104775" cy="76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ES" altLang="es-ES" sz="500" b="0" i="1" u="none" strike="noStrike" cap="none" normalizeH="0" baseline="0">
                    <a:ln>
                      <a:noFill/>
                    </a:ln>
                    <a:solidFill>
                      <a:srgbClr val="808080"/>
                    </a:solidFill>
                    <a:effectLst/>
                    <a:latin typeface="Arial" panose="020B0604020202020204" pitchFamily="34" charset="0"/>
                  </a:rPr>
                  <a:t>1.7</a:t>
                </a:r>
                <a:endParaRPr kumimoji="0" lang="es-ES" altLang="es-E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54" name="Rectangle 86">
                <a:extLst>
                  <a:ext uri="{FF2B5EF4-FFF2-40B4-BE49-F238E27FC236}">
                    <a16:creationId xmlns:a16="http://schemas.microsoft.com/office/drawing/2014/main" id="{3761B378-C1D9-4F4E-906E-08F2F5923EF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75138" y="3313113"/>
                <a:ext cx="136525" cy="76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ES" altLang="es-ES" sz="500" b="0" i="1" u="none" strike="noStrike" cap="none" normalizeH="0" baseline="0">
                    <a:ln>
                      <a:noFill/>
                    </a:ln>
                    <a:solidFill>
                      <a:srgbClr val="808080"/>
                    </a:solidFill>
                    <a:effectLst/>
                    <a:latin typeface="Arial" panose="020B0604020202020204" pitchFamily="34" charset="0"/>
                  </a:rPr>
                  <a:t>2.10</a:t>
                </a:r>
                <a:endParaRPr kumimoji="0" lang="es-ES" altLang="es-E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55" name="Rectangle 87">
                <a:extLst>
                  <a:ext uri="{FF2B5EF4-FFF2-40B4-BE49-F238E27FC236}">
                    <a16:creationId xmlns:a16="http://schemas.microsoft.com/office/drawing/2014/main" id="{C528D583-FD39-42B6-8965-95644486A46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14863" y="3567113"/>
                <a:ext cx="104775" cy="76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ES" altLang="es-ES" sz="500" b="0" i="1" u="none" strike="noStrike" cap="none" normalizeH="0" baseline="0">
                    <a:ln>
                      <a:noFill/>
                    </a:ln>
                    <a:solidFill>
                      <a:srgbClr val="808080"/>
                    </a:solidFill>
                    <a:effectLst/>
                    <a:latin typeface="Arial" panose="020B0604020202020204" pitchFamily="34" charset="0"/>
                  </a:rPr>
                  <a:t>1.8</a:t>
                </a:r>
                <a:endParaRPr kumimoji="0" lang="es-ES" altLang="es-E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56" name="Rectangle 88">
                <a:extLst>
                  <a:ext uri="{FF2B5EF4-FFF2-40B4-BE49-F238E27FC236}">
                    <a16:creationId xmlns:a16="http://schemas.microsoft.com/office/drawing/2014/main" id="{EB660781-E2B2-40DF-AAA1-BCE5E9FFE78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648325" y="5256213"/>
                <a:ext cx="136525" cy="76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ES" altLang="es-ES" sz="500" b="0" i="1" u="none" strike="noStrike" cap="none" normalizeH="0" baseline="0">
                    <a:ln>
                      <a:noFill/>
                    </a:ln>
                    <a:solidFill>
                      <a:srgbClr val="808080"/>
                    </a:solidFill>
                    <a:effectLst/>
                    <a:latin typeface="Arial" panose="020B0604020202020204" pitchFamily="34" charset="0"/>
                  </a:rPr>
                  <a:t>3.18</a:t>
                </a:r>
                <a:endParaRPr kumimoji="0" lang="es-ES" altLang="es-E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57" name="Rectangle 89">
                <a:extLst>
                  <a:ext uri="{FF2B5EF4-FFF2-40B4-BE49-F238E27FC236}">
                    <a16:creationId xmlns:a16="http://schemas.microsoft.com/office/drawing/2014/main" id="{8C4A8386-E4F1-4B20-AB58-09B01DCE461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7975" y="3621088"/>
                <a:ext cx="136525" cy="76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ES" altLang="es-ES" sz="500" b="0" i="1" u="none" strike="noStrike" cap="none" normalizeH="0" baseline="0">
                    <a:ln>
                      <a:noFill/>
                    </a:ln>
                    <a:solidFill>
                      <a:srgbClr val="808080"/>
                    </a:solidFill>
                    <a:effectLst/>
                    <a:latin typeface="Arial" panose="020B0604020202020204" pitchFamily="34" charset="0"/>
                  </a:rPr>
                  <a:t>1.10</a:t>
                </a:r>
                <a:endParaRPr kumimoji="0" lang="es-ES" altLang="es-E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58" name="Rectangle 90">
                <a:extLst>
                  <a:ext uri="{FF2B5EF4-FFF2-40B4-BE49-F238E27FC236}">
                    <a16:creationId xmlns:a16="http://schemas.microsoft.com/office/drawing/2014/main" id="{DEF9F8E3-4874-4BB4-B045-D20C779562E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60800" y="3629026"/>
                <a:ext cx="104775" cy="76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ES" altLang="es-ES" sz="500" b="0" i="1" u="none" strike="noStrike" cap="none" normalizeH="0" baseline="0">
                    <a:ln>
                      <a:noFill/>
                    </a:ln>
                    <a:solidFill>
                      <a:srgbClr val="808080"/>
                    </a:solidFill>
                    <a:effectLst/>
                    <a:latin typeface="Arial" panose="020B0604020202020204" pitchFamily="34" charset="0"/>
                  </a:rPr>
                  <a:t>1.9</a:t>
                </a:r>
                <a:endParaRPr kumimoji="0" lang="es-ES" altLang="es-E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59" name="Rectangle 91">
                <a:extLst>
                  <a:ext uri="{FF2B5EF4-FFF2-40B4-BE49-F238E27FC236}">
                    <a16:creationId xmlns:a16="http://schemas.microsoft.com/office/drawing/2014/main" id="{EE33D349-E01C-4C0C-B1B2-96880BEC5EB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48125" y="4732338"/>
                <a:ext cx="136525" cy="76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ES" altLang="es-ES" sz="500" b="0" i="1" u="none" strike="noStrike" cap="none" normalizeH="0" baseline="0" dirty="0">
                    <a:ln>
                      <a:noFill/>
                    </a:ln>
                    <a:solidFill>
                      <a:srgbClr val="808080"/>
                    </a:solidFill>
                    <a:effectLst/>
                    <a:latin typeface="Arial" panose="020B0604020202020204" pitchFamily="34" charset="0"/>
                  </a:rPr>
                  <a:t>2.13</a:t>
                </a:r>
                <a:endParaRPr kumimoji="0" lang="es-ES" altLang="es-ES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60" name="Rectangle 92">
                <a:extLst>
                  <a:ext uri="{FF2B5EF4-FFF2-40B4-BE49-F238E27FC236}">
                    <a16:creationId xmlns:a16="http://schemas.microsoft.com/office/drawing/2014/main" id="{9E222D74-D0C8-40BE-A61B-00D559B9554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02188" y="5016501"/>
                <a:ext cx="136525" cy="76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ES" altLang="es-ES" sz="500" b="0" i="1" u="none" strike="noStrike" cap="none" normalizeH="0" baseline="0">
                    <a:ln>
                      <a:noFill/>
                    </a:ln>
                    <a:solidFill>
                      <a:srgbClr val="808080"/>
                    </a:solidFill>
                    <a:effectLst/>
                    <a:latin typeface="Arial" panose="020B0604020202020204" pitchFamily="34" charset="0"/>
                  </a:rPr>
                  <a:t>3.19</a:t>
                </a:r>
                <a:endParaRPr kumimoji="0" lang="es-ES" altLang="es-E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61" name="Rectangle 93">
                <a:extLst>
                  <a:ext uri="{FF2B5EF4-FFF2-40B4-BE49-F238E27FC236}">
                    <a16:creationId xmlns:a16="http://schemas.microsoft.com/office/drawing/2014/main" id="{ADB5585A-CABA-4C53-B4FC-3BBAFBE11F5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56013" y="4498976"/>
                <a:ext cx="104775" cy="76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ES" altLang="es-ES" sz="500" b="0" i="1" u="none" strike="noStrike" cap="none" normalizeH="0" baseline="0">
                    <a:ln>
                      <a:noFill/>
                    </a:ln>
                    <a:solidFill>
                      <a:srgbClr val="808080"/>
                    </a:solidFill>
                    <a:effectLst/>
                    <a:latin typeface="Arial" panose="020B0604020202020204" pitchFamily="34" charset="0"/>
                  </a:rPr>
                  <a:t>4.2</a:t>
                </a:r>
                <a:endParaRPr kumimoji="0" lang="es-ES" altLang="es-E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62" name="Rectangle 94">
                <a:extLst>
                  <a:ext uri="{FF2B5EF4-FFF2-40B4-BE49-F238E27FC236}">
                    <a16:creationId xmlns:a16="http://schemas.microsoft.com/office/drawing/2014/main" id="{645E0012-8819-4E5F-A109-4E984A65C7C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02038" y="5157788"/>
                <a:ext cx="104775" cy="76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ES" altLang="es-ES" sz="500" b="0" i="1" u="none" strike="noStrike" cap="none" normalizeH="0" baseline="0">
                    <a:ln>
                      <a:noFill/>
                    </a:ln>
                    <a:solidFill>
                      <a:srgbClr val="808080"/>
                    </a:solidFill>
                    <a:effectLst/>
                    <a:latin typeface="Arial" panose="020B0604020202020204" pitchFamily="34" charset="0"/>
                  </a:rPr>
                  <a:t>5.1</a:t>
                </a:r>
                <a:endParaRPr kumimoji="0" lang="es-ES" altLang="es-E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63" name="Rectangle 95">
                <a:extLst>
                  <a:ext uri="{FF2B5EF4-FFF2-40B4-BE49-F238E27FC236}">
                    <a16:creationId xmlns:a16="http://schemas.microsoft.com/office/drawing/2014/main" id="{DD8A042E-98C3-4DCC-968C-2F62433767B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13313" y="4591051"/>
                <a:ext cx="136525" cy="76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ES" altLang="es-ES" sz="500" b="0" i="1" u="none" strike="noStrike" cap="none" normalizeH="0" baseline="0">
                    <a:ln>
                      <a:noFill/>
                    </a:ln>
                    <a:solidFill>
                      <a:srgbClr val="808080"/>
                    </a:solidFill>
                    <a:effectLst/>
                    <a:latin typeface="Arial" panose="020B0604020202020204" pitchFamily="34" charset="0"/>
                  </a:rPr>
                  <a:t>1.11</a:t>
                </a:r>
                <a:endParaRPr kumimoji="0" lang="es-ES" altLang="es-E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64" name="Rectangle 96">
                <a:extLst>
                  <a:ext uri="{FF2B5EF4-FFF2-40B4-BE49-F238E27FC236}">
                    <a16:creationId xmlns:a16="http://schemas.microsoft.com/office/drawing/2014/main" id="{6AA22038-E6CB-4DD0-837D-EA914C2EF0E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56213" y="3848101"/>
                <a:ext cx="136525" cy="76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ES" altLang="es-ES" sz="500" b="0" i="1" u="none" strike="noStrike" cap="none" normalizeH="0" baseline="0">
                    <a:ln>
                      <a:noFill/>
                    </a:ln>
                    <a:solidFill>
                      <a:srgbClr val="808080"/>
                    </a:solidFill>
                    <a:effectLst/>
                    <a:latin typeface="Arial" panose="020B0604020202020204" pitchFamily="34" charset="0"/>
                  </a:rPr>
                  <a:t>1.12</a:t>
                </a:r>
                <a:endParaRPr kumimoji="0" lang="es-ES" altLang="es-E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65" name="Rectangle 97">
                <a:extLst>
                  <a:ext uri="{FF2B5EF4-FFF2-40B4-BE49-F238E27FC236}">
                    <a16:creationId xmlns:a16="http://schemas.microsoft.com/office/drawing/2014/main" id="{D537C4E3-72D8-404B-8263-9D001F0DAA2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84775" y="4156076"/>
                <a:ext cx="104775" cy="76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ES" altLang="es-ES" sz="500" b="0" i="1" u="none" strike="noStrike" cap="none" normalizeH="0" baseline="0">
                    <a:ln>
                      <a:noFill/>
                    </a:ln>
                    <a:solidFill>
                      <a:srgbClr val="808080"/>
                    </a:solidFill>
                    <a:effectLst/>
                    <a:latin typeface="Arial" panose="020B0604020202020204" pitchFamily="34" charset="0"/>
                  </a:rPr>
                  <a:t>4.1</a:t>
                </a:r>
                <a:endParaRPr kumimoji="0" lang="es-ES" altLang="es-E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66" name="Rectangle 98">
                <a:extLst>
                  <a:ext uri="{FF2B5EF4-FFF2-40B4-BE49-F238E27FC236}">
                    <a16:creationId xmlns:a16="http://schemas.microsoft.com/office/drawing/2014/main" id="{8B36AE1D-5E99-4D02-AD7C-625E78E70FF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03750" y="5330826"/>
                <a:ext cx="136525" cy="76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ES" altLang="es-ES" sz="500" b="0" i="1" u="none" strike="noStrike" cap="none" normalizeH="0" baseline="0">
                    <a:ln>
                      <a:noFill/>
                    </a:ln>
                    <a:solidFill>
                      <a:srgbClr val="808080"/>
                    </a:solidFill>
                    <a:effectLst/>
                    <a:latin typeface="Arial" panose="020B0604020202020204" pitchFamily="34" charset="0"/>
                  </a:rPr>
                  <a:t>1.13</a:t>
                </a:r>
                <a:endParaRPr kumimoji="0" lang="es-ES" altLang="es-E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67" name="Rectangle 99">
                <a:extLst>
                  <a:ext uri="{FF2B5EF4-FFF2-40B4-BE49-F238E27FC236}">
                    <a16:creationId xmlns:a16="http://schemas.microsoft.com/office/drawing/2014/main" id="{62EC588E-DE95-468F-9398-76959ECEDCE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94138" y="5003801"/>
                <a:ext cx="104775" cy="76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ES" altLang="es-ES" sz="500" b="0" i="1" u="none" strike="noStrike" cap="none" normalizeH="0" baseline="0">
                    <a:ln>
                      <a:noFill/>
                    </a:ln>
                    <a:solidFill>
                      <a:srgbClr val="808080"/>
                    </a:solidFill>
                    <a:effectLst/>
                    <a:latin typeface="Arial" panose="020B0604020202020204" pitchFamily="34" charset="0"/>
                  </a:rPr>
                  <a:t>5.2</a:t>
                </a:r>
                <a:endParaRPr kumimoji="0" lang="es-ES" altLang="es-E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68" name="Rectangle 100">
                <a:extLst>
                  <a:ext uri="{FF2B5EF4-FFF2-40B4-BE49-F238E27FC236}">
                    <a16:creationId xmlns:a16="http://schemas.microsoft.com/office/drawing/2014/main" id="{F0E63D2A-87FA-448D-AF77-B36F378D532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19613" y="4248151"/>
                <a:ext cx="104775" cy="76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ES" altLang="es-ES" sz="500" b="0" i="1" u="none" strike="noStrike" cap="none" normalizeH="0" baseline="0">
                    <a:ln>
                      <a:noFill/>
                    </a:ln>
                    <a:solidFill>
                      <a:srgbClr val="808080"/>
                    </a:solidFill>
                    <a:effectLst/>
                    <a:latin typeface="Arial" panose="020B0604020202020204" pitchFamily="34" charset="0"/>
                  </a:rPr>
                  <a:t>5.3</a:t>
                </a:r>
                <a:endParaRPr kumimoji="0" lang="es-ES" altLang="es-E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6" name="Rectangle 104">
              <a:extLst>
                <a:ext uri="{FF2B5EF4-FFF2-40B4-BE49-F238E27FC236}">
                  <a16:creationId xmlns:a16="http://schemas.microsoft.com/office/drawing/2014/main" id="{2B8F2678-E793-41AF-BECA-3BB6E08711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1988" y="6884988"/>
              <a:ext cx="5476875" cy="1588"/>
            </a:xfrm>
            <a:prstGeom prst="rect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7" name="Line 105">
              <a:extLst>
                <a:ext uri="{FF2B5EF4-FFF2-40B4-BE49-F238E27FC236}">
                  <a16:creationId xmlns:a16="http://schemas.microsoft.com/office/drawing/2014/main" id="{C9986658-CB6D-42DF-8BFD-5E6672DB8C0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60400" y="6886576"/>
              <a:ext cx="0" cy="63500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8" name="Line 106">
              <a:extLst>
                <a:ext uri="{FF2B5EF4-FFF2-40B4-BE49-F238E27FC236}">
                  <a16:creationId xmlns:a16="http://schemas.microsoft.com/office/drawing/2014/main" id="{27EC13A9-9E78-4372-88A8-27648648462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30413" y="6886576"/>
              <a:ext cx="0" cy="63500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9" name="Line 107">
              <a:extLst>
                <a:ext uri="{FF2B5EF4-FFF2-40B4-BE49-F238E27FC236}">
                  <a16:creationId xmlns:a16="http://schemas.microsoft.com/office/drawing/2014/main" id="{3A04324D-9ABE-4BC0-91F6-A0A7CCC6DFD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00425" y="6886576"/>
              <a:ext cx="0" cy="63500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0" name="Line 108">
              <a:extLst>
                <a:ext uri="{FF2B5EF4-FFF2-40B4-BE49-F238E27FC236}">
                  <a16:creationId xmlns:a16="http://schemas.microsoft.com/office/drawing/2014/main" id="{B81B2093-8E8F-495E-A45E-4C124EC6441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770438" y="6886576"/>
              <a:ext cx="0" cy="63500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1" name="Line 109">
              <a:extLst>
                <a:ext uri="{FF2B5EF4-FFF2-40B4-BE49-F238E27FC236}">
                  <a16:creationId xmlns:a16="http://schemas.microsoft.com/office/drawing/2014/main" id="{6DD5A903-17F3-492D-9D3D-1B779572FC2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140450" y="6886576"/>
              <a:ext cx="0" cy="63500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2" name="Line 110">
              <a:extLst>
                <a:ext uri="{FF2B5EF4-FFF2-40B4-BE49-F238E27FC236}">
                  <a16:creationId xmlns:a16="http://schemas.microsoft.com/office/drawing/2014/main" id="{EE62012D-4C38-4F7A-8EF5-F592E99A65A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44613" y="6886576"/>
              <a:ext cx="0" cy="3175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3" name="Line 111">
              <a:extLst>
                <a:ext uri="{FF2B5EF4-FFF2-40B4-BE49-F238E27FC236}">
                  <a16:creationId xmlns:a16="http://schemas.microsoft.com/office/drawing/2014/main" id="{FD87644E-E40D-47DD-937F-2A4FCDECEFD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16213" y="6886576"/>
              <a:ext cx="0" cy="3175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4" name="Line 112">
              <a:extLst>
                <a:ext uri="{FF2B5EF4-FFF2-40B4-BE49-F238E27FC236}">
                  <a16:creationId xmlns:a16="http://schemas.microsoft.com/office/drawing/2014/main" id="{67A195CF-28C4-43B8-9255-6F62575B05C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84638" y="6886576"/>
              <a:ext cx="0" cy="3175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5" name="Line 113">
              <a:extLst>
                <a:ext uri="{FF2B5EF4-FFF2-40B4-BE49-F238E27FC236}">
                  <a16:creationId xmlns:a16="http://schemas.microsoft.com/office/drawing/2014/main" id="{A01306C0-F90A-4641-ABA0-E3DAF23CB5B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454650" y="6886576"/>
              <a:ext cx="0" cy="3175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6" name="Rectangle 114">
              <a:extLst>
                <a:ext uri="{FF2B5EF4-FFF2-40B4-BE49-F238E27FC236}">
                  <a16:creationId xmlns:a16="http://schemas.microsoft.com/office/drawing/2014/main" id="{4C869832-2B4A-4E36-80C1-F4047C4975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1988" y="2947988"/>
              <a:ext cx="5476875" cy="1588"/>
            </a:xfrm>
            <a:prstGeom prst="rect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7" name="Rectangle 115">
              <a:extLst>
                <a:ext uri="{FF2B5EF4-FFF2-40B4-BE49-F238E27FC236}">
                  <a16:creationId xmlns:a16="http://schemas.microsoft.com/office/drawing/2014/main" id="{FDE49A7F-D27B-4AAF-88F0-14EADD32E9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4038" y="7027863"/>
              <a:ext cx="260350" cy="1825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-20</a:t>
              </a:r>
              <a:endParaRPr kumimoji="0" lang="es-ES" altLang="es-E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" name="Rectangle 116">
              <a:extLst>
                <a:ext uri="{FF2B5EF4-FFF2-40B4-BE49-F238E27FC236}">
                  <a16:creationId xmlns:a16="http://schemas.microsoft.com/office/drawing/2014/main" id="{0ED9AE8C-61CD-4DC0-9F29-D268F802F3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4050" y="7027863"/>
              <a:ext cx="260350" cy="1825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-10</a:t>
              </a:r>
              <a:endParaRPr kumimoji="0" lang="es-ES" altLang="es-E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" name="Rectangle 117">
              <a:extLst>
                <a:ext uri="{FF2B5EF4-FFF2-40B4-BE49-F238E27FC236}">
                  <a16:creationId xmlns:a16="http://schemas.microsoft.com/office/drawing/2014/main" id="{83B81B1A-29EC-4646-8C13-595179BB02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0738" y="7027863"/>
              <a:ext cx="136525" cy="1825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ES" altLang="es-E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" name="Rectangle 118">
              <a:extLst>
                <a:ext uri="{FF2B5EF4-FFF2-40B4-BE49-F238E27FC236}">
                  <a16:creationId xmlns:a16="http://schemas.microsoft.com/office/drawing/2014/main" id="{7B4E60D8-C14A-4483-8401-E573F67161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89475" y="7027863"/>
              <a:ext cx="212725" cy="1825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10</a:t>
              </a:r>
              <a:endParaRPr kumimoji="0" lang="es-ES" altLang="es-E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" name="Rectangle 119">
              <a:extLst>
                <a:ext uri="{FF2B5EF4-FFF2-40B4-BE49-F238E27FC236}">
                  <a16:creationId xmlns:a16="http://schemas.microsoft.com/office/drawing/2014/main" id="{D7D38605-7D2A-463F-978D-A457F67303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59488" y="7027863"/>
              <a:ext cx="212725" cy="1825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20</a:t>
              </a:r>
              <a:endParaRPr kumimoji="0" lang="es-ES" altLang="es-E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" name="Rectangle 120">
              <a:extLst>
                <a:ext uri="{FF2B5EF4-FFF2-40B4-BE49-F238E27FC236}">
                  <a16:creationId xmlns:a16="http://schemas.microsoft.com/office/drawing/2014/main" id="{A447E9C2-54EA-4760-9E12-947D71BBE4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49600" y="7248526"/>
              <a:ext cx="541338" cy="1825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Comp.1</a:t>
              </a:r>
              <a:endParaRPr kumimoji="0" lang="es-ES" altLang="es-E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" name="Rectangle 121">
              <a:extLst>
                <a:ext uri="{FF2B5EF4-FFF2-40B4-BE49-F238E27FC236}">
                  <a16:creationId xmlns:a16="http://schemas.microsoft.com/office/drawing/2014/main" id="{F5750827-611D-4E26-82C3-7EAAD5E993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0400" y="2951163"/>
              <a:ext cx="1588" cy="3933825"/>
            </a:xfrm>
            <a:prstGeom prst="rect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24" name="Line 122">
              <a:extLst>
                <a:ext uri="{FF2B5EF4-FFF2-40B4-BE49-F238E27FC236}">
                  <a16:creationId xmlns:a16="http://schemas.microsoft.com/office/drawing/2014/main" id="{D46802C3-9B0E-407B-9ED4-EA6C217032D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95313" y="6886576"/>
              <a:ext cx="65088" cy="0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25" name="Line 123">
              <a:extLst>
                <a:ext uri="{FF2B5EF4-FFF2-40B4-BE49-F238E27FC236}">
                  <a16:creationId xmlns:a16="http://schemas.microsoft.com/office/drawing/2014/main" id="{90F75F98-8A4C-41B2-A130-E981F430F46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95313" y="5902326"/>
              <a:ext cx="65088" cy="0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26" name="Line 124">
              <a:extLst>
                <a:ext uri="{FF2B5EF4-FFF2-40B4-BE49-F238E27FC236}">
                  <a16:creationId xmlns:a16="http://schemas.microsoft.com/office/drawing/2014/main" id="{9CC84102-DCE7-4795-B945-9A50736B52B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95313" y="4918076"/>
              <a:ext cx="65088" cy="0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27" name="Line 125">
              <a:extLst>
                <a:ext uri="{FF2B5EF4-FFF2-40B4-BE49-F238E27FC236}">
                  <a16:creationId xmlns:a16="http://schemas.microsoft.com/office/drawing/2014/main" id="{F9C1833E-3334-4ED6-B9A2-772F17C6319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95313" y="3933826"/>
              <a:ext cx="65088" cy="0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28" name="Line 126">
              <a:extLst>
                <a:ext uri="{FF2B5EF4-FFF2-40B4-BE49-F238E27FC236}">
                  <a16:creationId xmlns:a16="http://schemas.microsoft.com/office/drawing/2014/main" id="{496AD460-424B-41EB-86EE-C1326F26893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95313" y="2949576"/>
              <a:ext cx="65088" cy="0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29" name="Line 127">
              <a:extLst>
                <a:ext uri="{FF2B5EF4-FFF2-40B4-BE49-F238E27FC236}">
                  <a16:creationId xmlns:a16="http://schemas.microsoft.com/office/drawing/2014/main" id="{9FF4DF33-F2EB-469A-BFCA-5FE656C004B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7063" y="6394451"/>
              <a:ext cx="3333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30" name="Line 128">
              <a:extLst>
                <a:ext uri="{FF2B5EF4-FFF2-40B4-BE49-F238E27FC236}">
                  <a16:creationId xmlns:a16="http://schemas.microsoft.com/office/drawing/2014/main" id="{FEA1AD65-132B-40B5-AA81-566F7834FE3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7063" y="5410201"/>
              <a:ext cx="3333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31" name="Line 129">
              <a:extLst>
                <a:ext uri="{FF2B5EF4-FFF2-40B4-BE49-F238E27FC236}">
                  <a16:creationId xmlns:a16="http://schemas.microsoft.com/office/drawing/2014/main" id="{FFE49561-678E-49A2-8688-2D773652146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7063" y="4425951"/>
              <a:ext cx="3333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32" name="Line 130">
              <a:extLst>
                <a:ext uri="{FF2B5EF4-FFF2-40B4-BE49-F238E27FC236}">
                  <a16:creationId xmlns:a16="http://schemas.microsoft.com/office/drawing/2014/main" id="{6DBCDD58-582F-48E5-AB8E-4E8ECDEDD31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7063" y="3441701"/>
              <a:ext cx="3333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33" name="Rectangle 131">
              <a:extLst>
                <a:ext uri="{FF2B5EF4-FFF2-40B4-BE49-F238E27FC236}">
                  <a16:creationId xmlns:a16="http://schemas.microsoft.com/office/drawing/2014/main" id="{53350D09-5650-4629-81A7-B9D70E78E6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40450" y="2951163"/>
              <a:ext cx="1588" cy="3933825"/>
            </a:xfrm>
            <a:prstGeom prst="rect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34" name="Rectangle 132">
              <a:extLst>
                <a:ext uri="{FF2B5EF4-FFF2-40B4-BE49-F238E27FC236}">
                  <a16:creationId xmlns:a16="http://schemas.microsoft.com/office/drawing/2014/main" id="{375ECF1F-16AF-4EDA-BDF5-942B04B84F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0675" y="6827838"/>
              <a:ext cx="260350" cy="1825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-10</a:t>
              </a:r>
              <a:endParaRPr kumimoji="0" lang="es-ES" altLang="es-E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5" name="Rectangle 133">
              <a:extLst>
                <a:ext uri="{FF2B5EF4-FFF2-40B4-BE49-F238E27FC236}">
                  <a16:creationId xmlns:a16="http://schemas.microsoft.com/office/drawing/2014/main" id="{9F1A4AF5-F1C1-414E-A5AA-9608C9C943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050" y="5843588"/>
              <a:ext cx="184150" cy="1825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-5</a:t>
              </a:r>
              <a:endParaRPr kumimoji="0" lang="es-ES" altLang="es-E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6" name="Rectangle 134">
              <a:extLst>
                <a:ext uri="{FF2B5EF4-FFF2-40B4-BE49-F238E27FC236}">
                  <a16:creationId xmlns:a16="http://schemas.microsoft.com/office/drawing/2014/main" id="{2E93E080-26B7-4191-BF6F-DA95ACEDAE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0850" y="4859338"/>
              <a:ext cx="136525" cy="1825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ES" altLang="es-E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7" name="Rectangle 135">
              <a:extLst>
                <a:ext uri="{FF2B5EF4-FFF2-40B4-BE49-F238E27FC236}">
                  <a16:creationId xmlns:a16="http://schemas.microsoft.com/office/drawing/2014/main" id="{55A97604-9E52-4C73-9053-91EC6CF6CC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0850" y="3875088"/>
              <a:ext cx="136525" cy="1825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5</a:t>
              </a:r>
              <a:endParaRPr kumimoji="0" lang="es-ES" altLang="es-E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8" name="Rectangle 136">
              <a:extLst>
                <a:ext uri="{FF2B5EF4-FFF2-40B4-BE49-F238E27FC236}">
                  <a16:creationId xmlns:a16="http://schemas.microsoft.com/office/drawing/2014/main" id="{4679982C-0417-4A55-9AD3-64A7467E64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1475" y="2890838"/>
              <a:ext cx="212725" cy="1825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10</a:t>
              </a:r>
              <a:endParaRPr kumimoji="0" lang="es-ES" altLang="es-E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9" name="Rectangle 137">
              <a:extLst>
                <a:ext uri="{FF2B5EF4-FFF2-40B4-BE49-F238E27FC236}">
                  <a16:creationId xmlns:a16="http://schemas.microsoft.com/office/drawing/2014/main" id="{502FBB4F-D383-4D6E-A22C-16E2DE30AE56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>
              <a:off x="9525" y="5343526"/>
              <a:ext cx="541338" cy="1825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Comp.2</a:t>
              </a:r>
              <a:endParaRPr kumimoji="0" lang="es-ES" altLang="es-E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0" name="Rectangle 138">
              <a:extLst>
                <a:ext uri="{FF2B5EF4-FFF2-40B4-BE49-F238E27FC236}">
                  <a16:creationId xmlns:a16="http://schemas.microsoft.com/office/drawing/2014/main" id="{B8928F09-7E13-4784-AB5E-86D70CFD86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27463" y="3321051"/>
              <a:ext cx="196850" cy="76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500" b="1" i="0" u="none" strike="noStrike" cap="none" normalizeH="0" baseline="0" dirty="0">
                  <a:ln>
                    <a:noFill/>
                  </a:ln>
                  <a:solidFill>
                    <a:schemeClr val="accent2">
                      <a:lumMod val="60000"/>
                      <a:lumOff val="40000"/>
                    </a:schemeClr>
                  </a:solidFill>
                  <a:effectLst/>
                  <a:latin typeface="Arial" panose="020B0604020202020204" pitchFamily="34" charset="0"/>
                </a:rPr>
                <a:t>88-AM</a:t>
              </a:r>
              <a:endParaRPr kumimoji="0" lang="es-ES" altLang="es-ES" sz="18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1" name="Rectangle 139">
              <a:extLst>
                <a:ext uri="{FF2B5EF4-FFF2-40B4-BE49-F238E27FC236}">
                  <a16:creationId xmlns:a16="http://schemas.microsoft.com/office/drawing/2014/main" id="{25F3DAD9-512D-4945-AE56-4662520FBD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41775" y="3067051"/>
              <a:ext cx="196850" cy="76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500" b="1" i="0" u="none" strike="noStrike" cap="none" normalizeH="0" baseline="0" dirty="0">
                  <a:ln>
                    <a:noFill/>
                  </a:ln>
                  <a:solidFill>
                    <a:schemeClr val="accent2">
                      <a:lumMod val="60000"/>
                      <a:lumOff val="40000"/>
                    </a:schemeClr>
                  </a:solidFill>
                  <a:effectLst/>
                  <a:latin typeface="Arial" panose="020B0604020202020204" pitchFamily="34" charset="0"/>
                </a:rPr>
                <a:t>88-AM</a:t>
              </a:r>
              <a:endParaRPr kumimoji="0" lang="es-ES" altLang="es-ES" sz="18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2" name="Rectangle 140">
              <a:extLst>
                <a:ext uri="{FF2B5EF4-FFF2-40B4-BE49-F238E27FC236}">
                  <a16:creationId xmlns:a16="http://schemas.microsoft.com/office/drawing/2014/main" id="{979AD3EA-FE0F-43E2-BDC4-B2496516A7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76600" y="4597401"/>
              <a:ext cx="196850" cy="76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500" b="1" i="0" u="none" strike="noStrike" cap="none" normalizeH="0" baseline="0" dirty="0">
                  <a:ln>
                    <a:noFill/>
                  </a:ln>
                  <a:solidFill>
                    <a:schemeClr val="accent2">
                      <a:lumMod val="60000"/>
                      <a:lumOff val="40000"/>
                    </a:schemeClr>
                  </a:solidFill>
                  <a:effectLst/>
                  <a:latin typeface="Arial" panose="020B0604020202020204" pitchFamily="34" charset="0"/>
                </a:rPr>
                <a:t>88-AM</a:t>
              </a:r>
              <a:endParaRPr kumimoji="0" lang="es-ES" altLang="es-ES" sz="18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3" name="Rectangle 141">
              <a:extLst>
                <a:ext uri="{FF2B5EF4-FFF2-40B4-BE49-F238E27FC236}">
                  <a16:creationId xmlns:a16="http://schemas.microsoft.com/office/drawing/2014/main" id="{8E9FCB55-AD33-4600-9986-CB1942B94B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86350" y="4292601"/>
              <a:ext cx="196850" cy="76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500" b="1" i="0" u="none" strike="noStrike" cap="none" normalizeH="0" baseline="0">
                  <a:ln>
                    <a:noFill/>
                  </a:ln>
                  <a:solidFill>
                    <a:schemeClr val="accent2">
                      <a:lumMod val="60000"/>
                      <a:lumOff val="40000"/>
                    </a:schemeClr>
                  </a:solidFill>
                  <a:effectLst/>
                  <a:latin typeface="Arial" panose="020B0604020202020204" pitchFamily="34" charset="0"/>
                </a:rPr>
                <a:t>88-AM</a:t>
              </a:r>
              <a:endParaRPr kumimoji="0" lang="es-ES" altLang="es-ES" sz="1800" b="0" i="0" u="none" strike="noStrike" cap="none" normalizeH="0" baseline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4" name="Rectangle 142">
              <a:extLst>
                <a:ext uri="{FF2B5EF4-FFF2-40B4-BE49-F238E27FC236}">
                  <a16:creationId xmlns:a16="http://schemas.microsoft.com/office/drawing/2014/main" id="{B062EB04-F18A-4D77-B359-1F1285206D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11588" y="4225926"/>
              <a:ext cx="196850" cy="76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500" b="1" i="0" u="none" strike="noStrike" cap="none" normalizeH="0" baseline="0" dirty="0">
                  <a:ln>
                    <a:noFill/>
                  </a:ln>
                  <a:solidFill>
                    <a:schemeClr val="accent2">
                      <a:lumMod val="60000"/>
                      <a:lumOff val="40000"/>
                    </a:schemeClr>
                  </a:solidFill>
                  <a:effectLst/>
                  <a:latin typeface="Arial" panose="020B0604020202020204" pitchFamily="34" charset="0"/>
                </a:rPr>
                <a:t>89-AM</a:t>
              </a:r>
              <a:endParaRPr kumimoji="0" lang="es-ES" altLang="es-ES" sz="18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5" name="Rectangle 143">
              <a:extLst>
                <a:ext uri="{FF2B5EF4-FFF2-40B4-BE49-F238E27FC236}">
                  <a16:creationId xmlns:a16="http://schemas.microsoft.com/office/drawing/2014/main" id="{B45F34DF-15C1-428B-875C-ABA5958C78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68625" y="5132388"/>
              <a:ext cx="196850" cy="76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500" b="1" i="0" u="none" strike="noStrike" cap="none" normalizeH="0" baseline="0" dirty="0">
                  <a:ln>
                    <a:noFill/>
                  </a:ln>
                  <a:solidFill>
                    <a:schemeClr val="accent2">
                      <a:lumMod val="60000"/>
                      <a:lumOff val="40000"/>
                    </a:schemeClr>
                  </a:solidFill>
                  <a:effectLst/>
                  <a:latin typeface="Arial" panose="020B0604020202020204" pitchFamily="34" charset="0"/>
                </a:rPr>
                <a:t>89-AM</a:t>
              </a:r>
              <a:endParaRPr kumimoji="0" lang="es-ES" altLang="es-ES" sz="18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6" name="Rectangle 144">
              <a:extLst>
                <a:ext uri="{FF2B5EF4-FFF2-40B4-BE49-F238E27FC236}">
                  <a16:creationId xmlns:a16="http://schemas.microsoft.com/office/drawing/2014/main" id="{82763A61-ABEA-4D29-B8F4-0985106608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48038" y="4665663"/>
              <a:ext cx="196850" cy="76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500" b="1" i="0" u="none" strike="noStrike" cap="none" normalizeH="0" baseline="0" dirty="0">
                  <a:ln>
                    <a:noFill/>
                  </a:ln>
                  <a:solidFill>
                    <a:schemeClr val="accent2">
                      <a:lumMod val="60000"/>
                      <a:lumOff val="40000"/>
                    </a:schemeClr>
                  </a:solidFill>
                  <a:effectLst/>
                  <a:latin typeface="Arial" panose="020B0604020202020204" pitchFamily="34" charset="0"/>
                </a:rPr>
                <a:t>89-AM</a:t>
              </a:r>
              <a:endParaRPr kumimoji="0" lang="es-ES" altLang="es-ES" sz="18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7" name="Rectangle 145">
              <a:extLst>
                <a:ext uri="{FF2B5EF4-FFF2-40B4-BE49-F238E27FC236}">
                  <a16:creationId xmlns:a16="http://schemas.microsoft.com/office/drawing/2014/main" id="{C83B5FC8-5217-4C3C-AA31-CA90ED2CF7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10125" y="5708651"/>
              <a:ext cx="187325" cy="76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500" b="1" i="0" u="none" strike="noStrike" cap="none" normalizeH="0" baseline="0" dirty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93-SD</a:t>
              </a:r>
              <a:endParaRPr kumimoji="0" lang="es-ES" altLang="es-ES" sz="1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8" name="Rectangle 146">
              <a:extLst>
                <a:ext uri="{FF2B5EF4-FFF2-40B4-BE49-F238E27FC236}">
                  <a16:creationId xmlns:a16="http://schemas.microsoft.com/office/drawing/2014/main" id="{1D30F585-7FA5-47D3-ADB9-D798700AB6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03588" y="4492626"/>
              <a:ext cx="187325" cy="76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500" b="1" i="0" u="none" strike="noStrike" cap="none" normalizeH="0" baseline="0" dirty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93-SD</a:t>
              </a:r>
              <a:endParaRPr kumimoji="0" lang="es-ES" altLang="es-ES" sz="1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9" name="Rectangle 147">
              <a:extLst>
                <a:ext uri="{FF2B5EF4-FFF2-40B4-BE49-F238E27FC236}">
                  <a16:creationId xmlns:a16="http://schemas.microsoft.com/office/drawing/2014/main" id="{A5B9DBDC-1B4F-4390-929E-FFF25987AD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41675" y="4605338"/>
              <a:ext cx="187325" cy="76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500" b="1" i="0" u="none" strike="noStrike" cap="none" normalizeH="0" baseline="0">
                  <a:ln>
                    <a:noFill/>
                  </a:ln>
                  <a:solidFill>
                    <a:srgbClr val="004080"/>
                  </a:solidFill>
                  <a:effectLst/>
                  <a:latin typeface="Arial" panose="020B0604020202020204" pitchFamily="34" charset="0"/>
                </a:rPr>
                <a:t>93-SD</a:t>
              </a:r>
              <a:endParaRPr kumimoji="0" lang="es-ES" altLang="es-E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0" name="Rectangle 148">
              <a:extLst>
                <a:ext uri="{FF2B5EF4-FFF2-40B4-BE49-F238E27FC236}">
                  <a16:creationId xmlns:a16="http://schemas.microsoft.com/office/drawing/2014/main" id="{CF7DFF13-5D18-41A3-80ED-36D17780C3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1225" y="4114801"/>
              <a:ext cx="176330" cy="769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500" b="1" i="0" u="none" strike="noStrike" cap="none" normalizeH="0" baseline="0" dirty="0">
                  <a:ln>
                    <a:noFill/>
                  </a:ln>
                  <a:solidFill>
                    <a:srgbClr val="7030A0"/>
                  </a:solidFill>
                  <a:effectLst/>
                  <a:latin typeface="Arial" panose="020B0604020202020204" pitchFamily="34" charset="0"/>
                </a:rPr>
                <a:t>94-BL</a:t>
              </a:r>
              <a:endParaRPr kumimoji="0" lang="es-ES" altLang="es-ES" sz="1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1" name="Rectangle 149">
              <a:extLst>
                <a:ext uri="{FF2B5EF4-FFF2-40B4-BE49-F238E27FC236}">
                  <a16:creationId xmlns:a16="http://schemas.microsoft.com/office/drawing/2014/main" id="{7FF1110B-140D-4C9D-A65B-4BDEC986F3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69000" y="6670676"/>
              <a:ext cx="161904" cy="769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500" b="1" i="0" u="none" strike="noStrike" cap="none" normalizeH="0" baseline="0" dirty="0">
                  <a:ln>
                    <a:noFill/>
                  </a:ln>
                  <a:solidFill>
                    <a:schemeClr val="accent4">
                      <a:lumMod val="75000"/>
                    </a:schemeClr>
                  </a:solidFill>
                  <a:effectLst/>
                  <a:latin typeface="Arial" panose="020B0604020202020204" pitchFamily="34" charset="0"/>
                </a:rPr>
                <a:t>95-MI</a:t>
              </a:r>
              <a:endParaRPr kumimoji="0" lang="es-ES" altLang="es-ES" sz="1800" b="0" i="0" u="none" strike="noStrike" cap="none" normalizeH="0" baseline="0" dirty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2" name="Rectangle 150">
              <a:extLst>
                <a:ext uri="{FF2B5EF4-FFF2-40B4-BE49-F238E27FC236}">
                  <a16:creationId xmlns:a16="http://schemas.microsoft.com/office/drawing/2014/main" id="{3464833C-8BCE-429E-890A-F520C56919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62300" y="4565651"/>
              <a:ext cx="266700" cy="76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500" b="1" i="0" u="none" strike="noStrike" cap="none" normalizeH="0" baseline="0">
                  <a:ln>
                    <a:noFill/>
                  </a:ln>
                  <a:solidFill>
                    <a:schemeClr val="accent2">
                      <a:lumMod val="60000"/>
                      <a:lumOff val="40000"/>
                    </a:schemeClr>
                  </a:solidFill>
                  <a:effectLst/>
                  <a:latin typeface="Arial" panose="020B0604020202020204" pitchFamily="34" charset="0"/>
                </a:rPr>
                <a:t>22AMGO</a:t>
              </a:r>
              <a:endParaRPr kumimoji="0" lang="es-ES" altLang="es-ES" sz="1800" b="0" i="0" u="none" strike="noStrike" cap="none" normalizeH="0" baseline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3" name="Rectangle 151">
              <a:extLst>
                <a:ext uri="{FF2B5EF4-FFF2-40B4-BE49-F238E27FC236}">
                  <a16:creationId xmlns:a16="http://schemas.microsoft.com/office/drawing/2014/main" id="{0E00034C-9E4B-4873-BC48-9FD560BDA4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44850" y="4829176"/>
              <a:ext cx="266700" cy="76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500" b="1" i="0" u="none" strike="noStrike" cap="none" normalizeH="0" baseline="0" dirty="0">
                  <a:ln>
                    <a:noFill/>
                  </a:ln>
                  <a:solidFill>
                    <a:schemeClr val="accent2">
                      <a:lumMod val="60000"/>
                      <a:lumOff val="40000"/>
                    </a:schemeClr>
                  </a:solidFill>
                  <a:effectLst/>
                  <a:latin typeface="Arial" panose="020B0604020202020204" pitchFamily="34" charset="0"/>
                </a:rPr>
                <a:t>22AMGO</a:t>
              </a:r>
              <a:endParaRPr kumimoji="0" lang="es-ES" altLang="es-ES" sz="18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4" name="Rectangle 152">
              <a:extLst>
                <a:ext uri="{FF2B5EF4-FFF2-40B4-BE49-F238E27FC236}">
                  <a16:creationId xmlns:a16="http://schemas.microsoft.com/office/drawing/2014/main" id="{FA7019D9-D522-4533-B37A-83DC9982B7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35313" y="4816476"/>
              <a:ext cx="266700" cy="76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500" b="1" i="0" u="none" strike="noStrike" cap="none" normalizeH="0" baseline="0">
                  <a:ln>
                    <a:noFill/>
                  </a:ln>
                  <a:solidFill>
                    <a:schemeClr val="accent2">
                      <a:lumMod val="60000"/>
                      <a:lumOff val="40000"/>
                    </a:schemeClr>
                  </a:solidFill>
                  <a:effectLst/>
                  <a:latin typeface="Arial" panose="020B0604020202020204" pitchFamily="34" charset="0"/>
                </a:rPr>
                <a:t>22AMGO</a:t>
              </a:r>
              <a:endParaRPr kumimoji="0" lang="es-ES" altLang="es-ES" sz="1800" b="0" i="0" u="none" strike="noStrike" cap="none" normalizeH="0" baseline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5" name="Rectangle 153">
              <a:extLst>
                <a:ext uri="{FF2B5EF4-FFF2-40B4-BE49-F238E27FC236}">
                  <a16:creationId xmlns:a16="http://schemas.microsoft.com/office/drawing/2014/main" id="{AE4F83A1-569C-4E67-9467-5B1831990F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19425" y="5095876"/>
              <a:ext cx="257175" cy="76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500" b="1" i="0" u="none" strike="noStrike" cap="none" normalizeH="0" baseline="0" dirty="0">
                  <a:ln>
                    <a:noFill/>
                  </a:ln>
                  <a:solidFill>
                    <a:srgbClr val="004080"/>
                  </a:solidFill>
                  <a:effectLst/>
                  <a:latin typeface="Arial" panose="020B0604020202020204" pitchFamily="34" charset="0"/>
                </a:rPr>
                <a:t>23AMEN</a:t>
              </a:r>
              <a:endParaRPr kumimoji="0" lang="es-ES" altLang="es-E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6" name="Rectangle 154">
              <a:extLst>
                <a:ext uri="{FF2B5EF4-FFF2-40B4-BE49-F238E27FC236}">
                  <a16:creationId xmlns:a16="http://schemas.microsoft.com/office/drawing/2014/main" id="{53C4FBBC-8F1D-40FA-93AF-E3262C90BA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48000" y="5100638"/>
              <a:ext cx="257175" cy="76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500" b="1" i="0" u="none" strike="noStrike" cap="none" normalizeH="0" baseline="0" dirty="0">
                  <a:ln>
                    <a:noFill/>
                  </a:ln>
                  <a:solidFill>
                    <a:schemeClr val="accent2">
                      <a:lumMod val="60000"/>
                      <a:lumOff val="40000"/>
                    </a:schemeClr>
                  </a:solidFill>
                  <a:effectLst/>
                  <a:latin typeface="Arial" panose="020B0604020202020204" pitchFamily="34" charset="0"/>
                </a:rPr>
                <a:t>23AMEN</a:t>
              </a:r>
              <a:endParaRPr kumimoji="0" lang="es-ES" altLang="es-ES" sz="18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7" name="Rectangle 155">
              <a:extLst>
                <a:ext uri="{FF2B5EF4-FFF2-40B4-BE49-F238E27FC236}">
                  <a16:creationId xmlns:a16="http://schemas.microsoft.com/office/drawing/2014/main" id="{5446F631-24DA-489F-ACA9-C78EEA6B00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33725" y="4654551"/>
              <a:ext cx="257175" cy="76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500" b="1" i="0" u="none" strike="noStrike" cap="none" normalizeH="0" baseline="0" dirty="0">
                  <a:ln>
                    <a:noFill/>
                  </a:ln>
                  <a:solidFill>
                    <a:schemeClr val="accent2">
                      <a:lumMod val="60000"/>
                      <a:lumOff val="40000"/>
                    </a:schemeClr>
                  </a:solidFill>
                  <a:effectLst/>
                  <a:latin typeface="Arial" panose="020B0604020202020204" pitchFamily="34" charset="0"/>
                </a:rPr>
                <a:t>23AMEN</a:t>
              </a:r>
              <a:endParaRPr kumimoji="0" lang="es-ES" altLang="es-ES" sz="18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8" name="Rectangle 156">
              <a:extLst>
                <a:ext uri="{FF2B5EF4-FFF2-40B4-BE49-F238E27FC236}">
                  <a16:creationId xmlns:a16="http://schemas.microsoft.com/office/drawing/2014/main" id="{B7A54DC7-CA68-4349-8BF0-BA52B9C91F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5025" y="4683126"/>
              <a:ext cx="257175" cy="76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500" b="1" i="0" u="none" strike="noStrike" cap="none" normalizeH="0" baseline="0" dirty="0">
                  <a:ln>
                    <a:noFill/>
                  </a:ln>
                  <a:solidFill>
                    <a:schemeClr val="accent2">
                      <a:lumMod val="60000"/>
                      <a:lumOff val="40000"/>
                    </a:schemeClr>
                  </a:solidFill>
                  <a:effectLst/>
                  <a:latin typeface="Arial" panose="020B0604020202020204" pitchFamily="34" charset="0"/>
                </a:rPr>
                <a:t>23AMEN</a:t>
              </a:r>
              <a:endParaRPr kumimoji="0" lang="es-ES" altLang="es-ES" sz="18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9" name="Rectangle 157">
              <a:extLst>
                <a:ext uri="{FF2B5EF4-FFF2-40B4-BE49-F238E27FC236}">
                  <a16:creationId xmlns:a16="http://schemas.microsoft.com/office/drawing/2014/main" id="{8B5D8B73-F306-411D-9623-8581D974BB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38488" y="4716463"/>
              <a:ext cx="177800" cy="76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500" b="1" i="0" u="none" strike="noStrike" cap="none" normalizeH="0" baseline="0">
                  <a:ln>
                    <a:noFill/>
                  </a:ln>
                  <a:solidFill>
                    <a:srgbClr val="004080"/>
                  </a:solidFill>
                  <a:effectLst/>
                  <a:latin typeface="Arial" panose="020B0604020202020204" pitchFamily="34" charset="0"/>
                </a:rPr>
                <a:t>18AM</a:t>
              </a:r>
              <a:endParaRPr kumimoji="0" lang="es-ES" altLang="es-E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0" name="Rectangle 158">
              <a:extLst>
                <a:ext uri="{FF2B5EF4-FFF2-40B4-BE49-F238E27FC236}">
                  <a16:creationId xmlns:a16="http://schemas.microsoft.com/office/drawing/2014/main" id="{1443B8F7-D56C-47F9-921B-82DFB9C85C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95600" y="5335588"/>
              <a:ext cx="169918" cy="769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500" b="1" i="0" u="none" strike="noStrike" cap="none" normalizeH="0" baseline="0">
                  <a:ln>
                    <a:noFill/>
                  </a:ln>
                  <a:solidFill>
                    <a:schemeClr val="accent2">
                      <a:lumMod val="60000"/>
                      <a:lumOff val="40000"/>
                    </a:schemeClr>
                  </a:solidFill>
                  <a:effectLst/>
                  <a:latin typeface="Arial" panose="020B0604020202020204" pitchFamily="34" charset="0"/>
                </a:rPr>
                <a:t>18AM</a:t>
              </a:r>
              <a:endParaRPr kumimoji="0" lang="es-ES" altLang="es-ES" sz="1800" b="0" i="0" u="none" strike="noStrike" cap="none" normalizeH="0" baseline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1" name="Rectangle 159">
              <a:extLst>
                <a:ext uri="{FF2B5EF4-FFF2-40B4-BE49-F238E27FC236}">
                  <a16:creationId xmlns:a16="http://schemas.microsoft.com/office/drawing/2014/main" id="{5E3CD064-5FC5-496D-87B6-808F5DA548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89275" y="4883151"/>
              <a:ext cx="169918" cy="769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500" b="1" i="0" u="none" strike="noStrike" cap="none" normalizeH="0" baseline="0" dirty="0">
                  <a:ln>
                    <a:noFill/>
                  </a:ln>
                  <a:solidFill>
                    <a:schemeClr val="accent2">
                      <a:lumMod val="60000"/>
                      <a:lumOff val="40000"/>
                    </a:schemeClr>
                  </a:solidFill>
                  <a:effectLst/>
                  <a:latin typeface="Arial" panose="020B0604020202020204" pitchFamily="34" charset="0"/>
                </a:rPr>
                <a:t>15AM</a:t>
              </a:r>
              <a:endParaRPr kumimoji="0" lang="es-ES" altLang="es-ES" sz="18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2" name="Rectangle 160">
              <a:extLst>
                <a:ext uri="{FF2B5EF4-FFF2-40B4-BE49-F238E27FC236}">
                  <a16:creationId xmlns:a16="http://schemas.microsoft.com/office/drawing/2014/main" id="{3597C92F-E4EB-4EAF-823F-7142956B92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5638" y="4784726"/>
              <a:ext cx="169918" cy="769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500" b="1" i="0" u="none" strike="noStrike" cap="none" normalizeH="0" baseline="0" dirty="0">
                  <a:ln>
                    <a:noFill/>
                  </a:ln>
                  <a:solidFill>
                    <a:schemeClr val="accent2">
                      <a:lumMod val="60000"/>
                      <a:lumOff val="40000"/>
                    </a:schemeClr>
                  </a:solidFill>
                  <a:effectLst/>
                  <a:latin typeface="Arial" panose="020B0604020202020204" pitchFamily="34" charset="0"/>
                </a:rPr>
                <a:t>15AM</a:t>
              </a:r>
              <a:endParaRPr kumimoji="0" lang="es-ES" altLang="es-ES" sz="18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3" name="Rectangle 161">
              <a:extLst>
                <a:ext uri="{FF2B5EF4-FFF2-40B4-BE49-F238E27FC236}">
                  <a16:creationId xmlns:a16="http://schemas.microsoft.com/office/drawing/2014/main" id="{6766B74E-435F-4805-80A8-B21C8B35A3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8975" y="4594226"/>
              <a:ext cx="177800" cy="76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500" b="1" i="0" u="none" strike="noStrike" cap="none" normalizeH="0" baseline="0">
                  <a:ln>
                    <a:noFill/>
                  </a:ln>
                  <a:solidFill>
                    <a:srgbClr val="004080"/>
                  </a:solidFill>
                  <a:effectLst/>
                  <a:latin typeface="Arial" panose="020B0604020202020204" pitchFamily="34" charset="0"/>
                </a:rPr>
                <a:t>15AM</a:t>
              </a:r>
              <a:endParaRPr kumimoji="0" lang="es-ES" altLang="es-E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4" name="Rectangle 162">
              <a:extLst>
                <a:ext uri="{FF2B5EF4-FFF2-40B4-BE49-F238E27FC236}">
                  <a16:creationId xmlns:a16="http://schemas.microsoft.com/office/drawing/2014/main" id="{71C0F8B8-795F-41F9-9408-D2028B90B9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25863" y="3638551"/>
              <a:ext cx="169918" cy="769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500" b="1" i="0" u="none" strike="noStrike" cap="none" normalizeH="0" baseline="0" dirty="0">
                  <a:ln>
                    <a:noFill/>
                  </a:ln>
                  <a:solidFill>
                    <a:schemeClr val="accent2">
                      <a:lumMod val="60000"/>
                      <a:lumOff val="40000"/>
                    </a:schemeClr>
                  </a:solidFill>
                  <a:effectLst/>
                  <a:latin typeface="Arial" panose="020B0604020202020204" pitchFamily="34" charset="0"/>
                </a:rPr>
                <a:t>20AM</a:t>
              </a:r>
              <a:endParaRPr kumimoji="0" lang="es-ES" altLang="es-ES" sz="18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5" name="Rectangle 163">
              <a:extLst>
                <a:ext uri="{FF2B5EF4-FFF2-40B4-BE49-F238E27FC236}">
                  <a16:creationId xmlns:a16="http://schemas.microsoft.com/office/drawing/2014/main" id="{B9F3E68C-A569-4038-BED6-07307ECEBC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92475" y="4381501"/>
              <a:ext cx="169918" cy="769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500" b="1" i="0" u="none" strike="noStrike" cap="none" normalizeH="0" baseline="0" dirty="0">
                  <a:ln>
                    <a:noFill/>
                  </a:ln>
                  <a:solidFill>
                    <a:schemeClr val="accent2">
                      <a:lumMod val="60000"/>
                      <a:lumOff val="40000"/>
                    </a:schemeClr>
                  </a:solidFill>
                  <a:effectLst/>
                  <a:latin typeface="Arial" panose="020B0604020202020204" pitchFamily="34" charset="0"/>
                </a:rPr>
                <a:t>20AM</a:t>
              </a:r>
              <a:endParaRPr kumimoji="0" lang="es-ES" altLang="es-ES" sz="18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6" name="Rectangle 164">
              <a:extLst>
                <a:ext uri="{FF2B5EF4-FFF2-40B4-BE49-F238E27FC236}">
                  <a16:creationId xmlns:a16="http://schemas.microsoft.com/office/drawing/2014/main" id="{F0233237-93BA-4998-9FAB-06937DE1C4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4200" y="4849813"/>
              <a:ext cx="177800" cy="76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500" b="1" i="0" u="none" strike="noStrike" cap="none" normalizeH="0" baseline="0">
                  <a:ln>
                    <a:noFill/>
                  </a:ln>
                  <a:solidFill>
                    <a:srgbClr val="004080"/>
                  </a:solidFill>
                  <a:effectLst/>
                  <a:latin typeface="Arial" panose="020B0604020202020204" pitchFamily="34" charset="0"/>
                </a:rPr>
                <a:t>20AM</a:t>
              </a:r>
              <a:endParaRPr kumimoji="0" lang="es-ES" altLang="es-E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7" name="Rectangle 165">
              <a:extLst>
                <a:ext uri="{FF2B5EF4-FFF2-40B4-BE49-F238E27FC236}">
                  <a16:creationId xmlns:a16="http://schemas.microsoft.com/office/drawing/2014/main" id="{E1C5A6E8-A746-4912-8598-34885AE746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7388" y="4514851"/>
              <a:ext cx="171450" cy="76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500" b="1" i="0" u="none" strike="noStrike" cap="none" normalizeH="0" baseline="0" dirty="0">
                  <a:ln>
                    <a:noFill/>
                  </a:ln>
                  <a:solidFill>
                    <a:srgbClr val="004080"/>
                  </a:solidFill>
                  <a:effectLst/>
                  <a:latin typeface="Arial" panose="020B0604020202020204" pitchFamily="34" charset="0"/>
                </a:rPr>
                <a:t>02RC</a:t>
              </a:r>
              <a:endParaRPr kumimoji="0" lang="es-ES" altLang="es-E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8" name="Rectangle 166">
              <a:extLst>
                <a:ext uri="{FF2B5EF4-FFF2-40B4-BE49-F238E27FC236}">
                  <a16:creationId xmlns:a16="http://schemas.microsoft.com/office/drawing/2014/main" id="{41154951-3BD3-4D9E-B7B1-D2D714A227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14675" y="4733926"/>
              <a:ext cx="163506" cy="769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500" b="1" i="0" u="none" strike="noStrike" cap="none" normalizeH="0" baseline="0" dirty="0">
                  <a:ln>
                    <a:noFill/>
                  </a:ln>
                  <a:solidFill>
                    <a:schemeClr val="accent6">
                      <a:lumMod val="50000"/>
                    </a:schemeClr>
                  </a:solidFill>
                  <a:effectLst/>
                  <a:latin typeface="Arial" panose="020B0604020202020204" pitchFamily="34" charset="0"/>
                </a:rPr>
                <a:t>02RC</a:t>
              </a:r>
              <a:endParaRPr kumimoji="0" lang="es-ES" altLang="es-ES" sz="18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9" name="Rectangle 167">
              <a:extLst>
                <a:ext uri="{FF2B5EF4-FFF2-40B4-BE49-F238E27FC236}">
                  <a16:creationId xmlns:a16="http://schemas.microsoft.com/office/drawing/2014/main" id="{8654657F-BC58-43F6-9D61-2840F84323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59213" y="5516563"/>
              <a:ext cx="163506" cy="769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500" b="1" i="0" u="none" strike="noStrike" cap="none" normalizeH="0" baseline="0" dirty="0">
                  <a:ln>
                    <a:noFill/>
                  </a:ln>
                  <a:solidFill>
                    <a:schemeClr val="accent6">
                      <a:lumMod val="50000"/>
                    </a:schemeClr>
                  </a:solidFill>
                  <a:effectLst/>
                  <a:latin typeface="Arial" panose="020B0604020202020204" pitchFamily="34" charset="0"/>
                </a:rPr>
                <a:t>02RC</a:t>
              </a:r>
              <a:endParaRPr kumimoji="0" lang="es-ES" altLang="es-ES" sz="18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0" name="Rectangle 168">
              <a:extLst>
                <a:ext uri="{FF2B5EF4-FFF2-40B4-BE49-F238E27FC236}">
                  <a16:creationId xmlns:a16="http://schemas.microsoft.com/office/drawing/2014/main" id="{20B5934B-EE37-472E-8676-0122D972E5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75000" y="4737101"/>
              <a:ext cx="163506" cy="769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500" b="1" i="0" u="none" strike="noStrike" cap="none" normalizeH="0" baseline="0" dirty="0">
                  <a:ln>
                    <a:noFill/>
                  </a:ln>
                  <a:solidFill>
                    <a:schemeClr val="accent6">
                      <a:lumMod val="50000"/>
                    </a:schemeClr>
                  </a:solidFill>
                  <a:effectLst/>
                  <a:latin typeface="Arial" panose="020B0604020202020204" pitchFamily="34" charset="0"/>
                </a:rPr>
                <a:t>02RC</a:t>
              </a:r>
              <a:endParaRPr kumimoji="0" lang="es-ES" altLang="es-ES" sz="18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1" name="Rectangle 169">
              <a:extLst>
                <a:ext uri="{FF2B5EF4-FFF2-40B4-BE49-F238E27FC236}">
                  <a16:creationId xmlns:a16="http://schemas.microsoft.com/office/drawing/2014/main" id="{7A157D46-AB81-409E-A4E7-8C80E4AFA1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94000" y="5497513"/>
              <a:ext cx="163506" cy="769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500" b="1" i="0" u="none" strike="noStrike" cap="none" normalizeH="0" baseline="0" dirty="0">
                  <a:ln>
                    <a:noFill/>
                  </a:ln>
                  <a:solidFill>
                    <a:schemeClr val="accent6">
                      <a:lumMod val="50000"/>
                    </a:schemeClr>
                  </a:solidFill>
                  <a:effectLst/>
                  <a:latin typeface="Arial" panose="020B0604020202020204" pitchFamily="34" charset="0"/>
                </a:rPr>
                <a:t>23RC</a:t>
              </a:r>
              <a:endParaRPr kumimoji="0" lang="es-ES" altLang="es-ES" sz="18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2" name="Rectangle 170">
              <a:extLst>
                <a:ext uri="{FF2B5EF4-FFF2-40B4-BE49-F238E27FC236}">
                  <a16:creationId xmlns:a16="http://schemas.microsoft.com/office/drawing/2014/main" id="{4C533DDA-AEEE-4A97-AA54-0B6CC49FA2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21050" y="4519613"/>
              <a:ext cx="163506" cy="769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500" b="1" i="0" u="none" strike="noStrike" cap="none" normalizeH="0" baseline="0">
                  <a:ln>
                    <a:noFill/>
                  </a:ln>
                  <a:solidFill>
                    <a:schemeClr val="accent6">
                      <a:lumMod val="50000"/>
                    </a:schemeClr>
                  </a:solidFill>
                  <a:effectLst/>
                  <a:latin typeface="Arial" panose="020B0604020202020204" pitchFamily="34" charset="0"/>
                </a:rPr>
                <a:t>23RC</a:t>
              </a:r>
              <a:endParaRPr kumimoji="0" lang="es-ES" altLang="es-ES" sz="1800" b="0" i="0" u="none" strike="noStrike" cap="none" normalizeH="0" baseline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3" name="Rectangle 171">
              <a:extLst>
                <a:ext uri="{FF2B5EF4-FFF2-40B4-BE49-F238E27FC236}">
                  <a16:creationId xmlns:a16="http://schemas.microsoft.com/office/drawing/2014/main" id="{9B6E350B-5F3A-46C6-BE44-5929FD847A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27400" y="5148263"/>
              <a:ext cx="163506" cy="769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500" b="1" i="0" u="none" strike="noStrike" cap="none" normalizeH="0" baseline="0" dirty="0">
                  <a:ln>
                    <a:noFill/>
                  </a:ln>
                  <a:solidFill>
                    <a:schemeClr val="accent6">
                      <a:lumMod val="50000"/>
                    </a:schemeClr>
                  </a:solidFill>
                  <a:effectLst/>
                  <a:latin typeface="Arial" panose="020B0604020202020204" pitchFamily="34" charset="0"/>
                </a:rPr>
                <a:t>24RC</a:t>
              </a:r>
              <a:endParaRPr kumimoji="0" lang="es-ES" altLang="es-ES" sz="18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4" name="Rectangle 172">
              <a:extLst>
                <a:ext uri="{FF2B5EF4-FFF2-40B4-BE49-F238E27FC236}">
                  <a16:creationId xmlns:a16="http://schemas.microsoft.com/office/drawing/2014/main" id="{F4FC08DB-F3A9-44DE-8C7F-403511EC79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86125" y="5495926"/>
              <a:ext cx="163506" cy="769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500" b="1" i="0" u="none" strike="noStrike" cap="none" normalizeH="0" baseline="0" dirty="0">
                  <a:ln>
                    <a:noFill/>
                  </a:ln>
                  <a:solidFill>
                    <a:schemeClr val="accent6">
                      <a:lumMod val="50000"/>
                    </a:schemeClr>
                  </a:solidFill>
                  <a:effectLst/>
                  <a:latin typeface="Arial" panose="020B0604020202020204" pitchFamily="34" charset="0"/>
                </a:rPr>
                <a:t>24RC</a:t>
              </a:r>
              <a:endParaRPr kumimoji="0" lang="es-ES" altLang="es-ES" sz="18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5" name="Rectangle 173">
              <a:extLst>
                <a:ext uri="{FF2B5EF4-FFF2-40B4-BE49-F238E27FC236}">
                  <a16:creationId xmlns:a16="http://schemas.microsoft.com/office/drawing/2014/main" id="{366887EA-4289-4D08-8929-E1C5A7BAF8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33700" y="5321301"/>
              <a:ext cx="163506" cy="769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500" b="1" i="0" u="none" strike="noStrike" cap="none" normalizeH="0" baseline="0" dirty="0">
                  <a:ln>
                    <a:noFill/>
                  </a:ln>
                  <a:solidFill>
                    <a:schemeClr val="accent6">
                      <a:lumMod val="50000"/>
                    </a:schemeClr>
                  </a:solidFill>
                  <a:effectLst/>
                  <a:latin typeface="Arial" panose="020B0604020202020204" pitchFamily="34" charset="0"/>
                </a:rPr>
                <a:t>24RC</a:t>
              </a:r>
              <a:endParaRPr kumimoji="0" lang="es-ES" altLang="es-ES" sz="18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6" name="Rectangle 174">
              <a:extLst>
                <a:ext uri="{FF2B5EF4-FFF2-40B4-BE49-F238E27FC236}">
                  <a16:creationId xmlns:a16="http://schemas.microsoft.com/office/drawing/2014/main" id="{9527D58E-0927-4B2A-BD2C-8ED321E634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9850" y="3521076"/>
              <a:ext cx="163506" cy="769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500" b="1" i="0" u="none" strike="noStrike" cap="none" normalizeH="0" baseline="0" dirty="0">
                  <a:ln>
                    <a:noFill/>
                  </a:ln>
                  <a:solidFill>
                    <a:schemeClr val="accent6">
                      <a:lumMod val="50000"/>
                    </a:schemeClr>
                  </a:solidFill>
                  <a:effectLst/>
                  <a:latin typeface="Arial" panose="020B0604020202020204" pitchFamily="34" charset="0"/>
                </a:rPr>
                <a:t>04RC</a:t>
              </a:r>
              <a:endParaRPr kumimoji="0" lang="es-ES" altLang="es-ES" sz="18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7" name="Rectangle 175">
              <a:extLst>
                <a:ext uri="{FF2B5EF4-FFF2-40B4-BE49-F238E27FC236}">
                  <a16:creationId xmlns:a16="http://schemas.microsoft.com/office/drawing/2014/main" id="{B9EE8DB4-9461-428C-9F84-F8ED3C1F12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98825" y="5408613"/>
              <a:ext cx="163506" cy="769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500" b="1" i="0" u="none" strike="noStrike" cap="none" normalizeH="0" baseline="0" dirty="0">
                  <a:ln>
                    <a:noFill/>
                  </a:ln>
                  <a:solidFill>
                    <a:schemeClr val="accent6">
                      <a:lumMod val="50000"/>
                    </a:schemeClr>
                  </a:solidFill>
                  <a:effectLst/>
                  <a:latin typeface="Arial" panose="020B0604020202020204" pitchFamily="34" charset="0"/>
                </a:rPr>
                <a:t>04RC</a:t>
              </a:r>
              <a:endParaRPr kumimoji="0" lang="es-ES" altLang="es-ES" sz="18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8" name="Rectangle 176">
              <a:extLst>
                <a:ext uri="{FF2B5EF4-FFF2-40B4-BE49-F238E27FC236}">
                  <a16:creationId xmlns:a16="http://schemas.microsoft.com/office/drawing/2014/main" id="{5AD6C0B5-A447-426D-B5E0-5A5823178F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0163" y="5651501"/>
              <a:ext cx="163506" cy="769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500" b="1" i="0" u="none" strike="noStrike" cap="none" normalizeH="0" baseline="0" dirty="0">
                  <a:ln>
                    <a:noFill/>
                  </a:ln>
                  <a:solidFill>
                    <a:schemeClr val="accent6">
                      <a:lumMod val="50000"/>
                    </a:schemeClr>
                  </a:solidFill>
                  <a:effectLst/>
                  <a:latin typeface="Arial" panose="020B0604020202020204" pitchFamily="34" charset="0"/>
                </a:rPr>
                <a:t>04RC</a:t>
              </a:r>
              <a:endParaRPr kumimoji="0" lang="es-ES" altLang="es-ES" sz="18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9" name="Rectangle 177">
              <a:extLst>
                <a:ext uri="{FF2B5EF4-FFF2-40B4-BE49-F238E27FC236}">
                  <a16:creationId xmlns:a16="http://schemas.microsoft.com/office/drawing/2014/main" id="{6DD54FE8-1A5F-4907-B30F-9E9D60EDE3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71800" y="5176838"/>
              <a:ext cx="163506" cy="769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500" b="1" i="0" u="none" strike="noStrike" cap="none" normalizeH="0" baseline="0" dirty="0">
                  <a:ln>
                    <a:noFill/>
                  </a:ln>
                  <a:solidFill>
                    <a:schemeClr val="accent6">
                      <a:lumMod val="50000"/>
                    </a:schemeClr>
                  </a:solidFill>
                  <a:effectLst/>
                  <a:latin typeface="Arial" panose="020B0604020202020204" pitchFamily="34" charset="0"/>
                </a:rPr>
                <a:t>22RC</a:t>
              </a:r>
              <a:endParaRPr kumimoji="0" lang="es-ES" altLang="es-ES" sz="18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0" name="Rectangle 178">
              <a:extLst>
                <a:ext uri="{FF2B5EF4-FFF2-40B4-BE49-F238E27FC236}">
                  <a16:creationId xmlns:a16="http://schemas.microsoft.com/office/drawing/2014/main" id="{06A83A09-83F0-4662-9F20-E4916A8C5E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54363" y="4848226"/>
              <a:ext cx="157094" cy="769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500" b="1" i="0" u="none" strike="noStrike" cap="none" normalizeH="0" baseline="0" dirty="0">
                  <a:ln>
                    <a:noFill/>
                  </a:ln>
                  <a:solidFill>
                    <a:srgbClr val="0070C0"/>
                  </a:solidFill>
                  <a:effectLst/>
                  <a:latin typeface="Arial" panose="020B0604020202020204" pitchFamily="34" charset="0"/>
                </a:rPr>
                <a:t>11PS</a:t>
              </a:r>
              <a:endParaRPr kumimoji="0" lang="es-ES" altLang="es-ES" sz="1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1" name="Rectangle 179">
              <a:extLst>
                <a:ext uri="{FF2B5EF4-FFF2-40B4-BE49-F238E27FC236}">
                  <a16:creationId xmlns:a16="http://schemas.microsoft.com/office/drawing/2014/main" id="{92077D12-79B5-4D44-A55B-079ADE7BD9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36888" y="5032376"/>
              <a:ext cx="157094" cy="769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500" b="1" i="0" u="none" strike="noStrike" cap="none" normalizeH="0" baseline="0">
                  <a:ln>
                    <a:noFill/>
                  </a:ln>
                  <a:solidFill>
                    <a:srgbClr val="0070C0"/>
                  </a:solidFill>
                  <a:effectLst/>
                  <a:latin typeface="Arial" panose="020B0604020202020204" pitchFamily="34" charset="0"/>
                </a:rPr>
                <a:t>11PS</a:t>
              </a:r>
              <a:endParaRPr kumimoji="0" lang="es-ES" altLang="es-ES" sz="1800" b="0" i="0" u="none" strike="noStrike" cap="none" normalizeH="0" baseline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2" name="Rectangle 180">
              <a:extLst>
                <a:ext uri="{FF2B5EF4-FFF2-40B4-BE49-F238E27FC236}">
                  <a16:creationId xmlns:a16="http://schemas.microsoft.com/office/drawing/2014/main" id="{60DB1B7D-6ABE-4D14-9328-6862CB614F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94038" y="4876801"/>
              <a:ext cx="157094" cy="769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500" b="1" i="0" u="none" strike="noStrike" cap="none" normalizeH="0" baseline="0" dirty="0">
                  <a:ln>
                    <a:noFill/>
                  </a:ln>
                  <a:solidFill>
                    <a:srgbClr val="0070C0"/>
                  </a:solidFill>
                  <a:effectLst/>
                  <a:latin typeface="Arial" panose="020B0604020202020204" pitchFamily="34" charset="0"/>
                </a:rPr>
                <a:t>10PS</a:t>
              </a:r>
              <a:endParaRPr kumimoji="0" lang="es-ES" altLang="es-ES" sz="1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3" name="Rectangle 181">
              <a:extLst>
                <a:ext uri="{FF2B5EF4-FFF2-40B4-BE49-F238E27FC236}">
                  <a16:creationId xmlns:a16="http://schemas.microsoft.com/office/drawing/2014/main" id="{9892BD86-7E57-4C88-9972-6F4D95585A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16275" y="4575176"/>
              <a:ext cx="157094" cy="769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500" b="1" i="0" u="none" strike="noStrike" cap="none" normalizeH="0" baseline="0" dirty="0">
                  <a:ln>
                    <a:noFill/>
                  </a:ln>
                  <a:solidFill>
                    <a:srgbClr val="0070C0"/>
                  </a:solidFill>
                  <a:effectLst/>
                  <a:latin typeface="Arial" panose="020B0604020202020204" pitchFamily="34" charset="0"/>
                </a:rPr>
                <a:t>10PS</a:t>
              </a:r>
              <a:endParaRPr kumimoji="0" lang="es-ES" altLang="es-ES" sz="1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4" name="Rectangle 182">
              <a:extLst>
                <a:ext uri="{FF2B5EF4-FFF2-40B4-BE49-F238E27FC236}">
                  <a16:creationId xmlns:a16="http://schemas.microsoft.com/office/drawing/2014/main" id="{71DC01FE-8DF6-421F-8C8B-CC59CD2308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09925" y="4378326"/>
              <a:ext cx="157094" cy="769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500" b="1" i="0" u="none" strike="noStrike" cap="none" normalizeH="0" baseline="0">
                  <a:ln>
                    <a:noFill/>
                  </a:ln>
                  <a:solidFill>
                    <a:srgbClr val="0070C0"/>
                  </a:solidFill>
                  <a:effectLst/>
                  <a:latin typeface="Arial" panose="020B0604020202020204" pitchFamily="34" charset="0"/>
                </a:rPr>
                <a:t>12PS</a:t>
              </a:r>
              <a:endParaRPr kumimoji="0" lang="es-ES" altLang="es-ES" sz="1800" b="0" i="0" u="none" strike="noStrike" cap="none" normalizeH="0" baseline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5" name="Rectangle 183">
              <a:extLst>
                <a:ext uri="{FF2B5EF4-FFF2-40B4-BE49-F238E27FC236}">
                  <a16:creationId xmlns:a16="http://schemas.microsoft.com/office/drawing/2014/main" id="{24F41515-5052-4E0E-BB31-D2188B3415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52763" y="4978401"/>
              <a:ext cx="157094" cy="769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500" b="1" i="0" u="none" strike="noStrike" cap="none" normalizeH="0" baseline="0" dirty="0">
                  <a:ln>
                    <a:noFill/>
                  </a:ln>
                  <a:solidFill>
                    <a:srgbClr val="0070C0"/>
                  </a:solidFill>
                  <a:effectLst/>
                  <a:latin typeface="Arial" panose="020B0604020202020204" pitchFamily="34" charset="0"/>
                </a:rPr>
                <a:t>12PS</a:t>
              </a:r>
              <a:endParaRPr kumimoji="0" lang="es-ES" altLang="es-ES" sz="1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6" name="Rectangle 184">
              <a:extLst>
                <a:ext uri="{FF2B5EF4-FFF2-40B4-BE49-F238E27FC236}">
                  <a16:creationId xmlns:a16="http://schemas.microsoft.com/office/drawing/2014/main" id="{4D3A150D-C6AE-4EF3-A3D0-997304925A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79763" y="4610101"/>
              <a:ext cx="157094" cy="769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500" b="1" i="0" u="none" strike="noStrike" cap="none" normalizeH="0" baseline="0" dirty="0">
                  <a:ln>
                    <a:noFill/>
                  </a:ln>
                  <a:solidFill>
                    <a:srgbClr val="0070C0"/>
                  </a:solidFill>
                  <a:effectLst/>
                  <a:latin typeface="Arial" panose="020B0604020202020204" pitchFamily="34" charset="0"/>
                </a:rPr>
                <a:t>12PS</a:t>
              </a:r>
              <a:endParaRPr kumimoji="0" lang="es-ES" altLang="es-ES" sz="1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7" name="Rectangle 185">
              <a:extLst>
                <a:ext uri="{FF2B5EF4-FFF2-40B4-BE49-F238E27FC236}">
                  <a16:creationId xmlns:a16="http://schemas.microsoft.com/office/drawing/2014/main" id="{82981C52-71D9-48F2-9A53-DC6A1FC34D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33713" y="4743451"/>
              <a:ext cx="157094" cy="769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500" b="1" i="0" u="none" strike="noStrike" cap="none" normalizeH="0" baseline="0" dirty="0">
                  <a:ln>
                    <a:noFill/>
                  </a:ln>
                  <a:solidFill>
                    <a:srgbClr val="0070C0"/>
                  </a:solidFill>
                  <a:effectLst/>
                  <a:latin typeface="Arial" panose="020B0604020202020204" pitchFamily="34" charset="0"/>
                </a:rPr>
                <a:t>03PS</a:t>
              </a:r>
              <a:endParaRPr kumimoji="0" lang="es-ES" altLang="es-ES" sz="1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8" name="Rectangle 186">
              <a:extLst>
                <a:ext uri="{FF2B5EF4-FFF2-40B4-BE49-F238E27FC236}">
                  <a16:creationId xmlns:a16="http://schemas.microsoft.com/office/drawing/2014/main" id="{3EEA34A1-2B19-45FD-BA82-631DD55594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60688" y="5237163"/>
              <a:ext cx="157094" cy="769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500" b="1" i="0" u="none" strike="noStrike" cap="none" normalizeH="0" baseline="0" dirty="0">
                  <a:ln>
                    <a:noFill/>
                  </a:ln>
                  <a:solidFill>
                    <a:srgbClr val="0070C0"/>
                  </a:solidFill>
                  <a:effectLst/>
                  <a:latin typeface="Arial" panose="020B0604020202020204" pitchFamily="34" charset="0"/>
                </a:rPr>
                <a:t>03PS</a:t>
              </a:r>
              <a:endParaRPr kumimoji="0" lang="es-ES" altLang="es-ES" sz="1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9" name="Rectangle 187">
              <a:extLst>
                <a:ext uri="{FF2B5EF4-FFF2-40B4-BE49-F238E27FC236}">
                  <a16:creationId xmlns:a16="http://schemas.microsoft.com/office/drawing/2014/main" id="{2595A57A-0256-43E6-B6F2-C1546EF63E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22600" y="5057776"/>
              <a:ext cx="165100" cy="76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500" b="1" i="0" u="none" strike="noStrike" cap="none" normalizeH="0" baseline="0">
                  <a:ln>
                    <a:noFill/>
                  </a:ln>
                  <a:solidFill>
                    <a:srgbClr val="004080"/>
                  </a:solidFill>
                  <a:effectLst/>
                  <a:latin typeface="Arial" panose="020B0604020202020204" pitchFamily="34" charset="0"/>
                </a:rPr>
                <a:t>03PS</a:t>
              </a:r>
              <a:endParaRPr kumimoji="0" lang="es-ES" altLang="es-E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0" name="Rectangle 188">
              <a:extLst>
                <a:ext uri="{FF2B5EF4-FFF2-40B4-BE49-F238E27FC236}">
                  <a16:creationId xmlns:a16="http://schemas.microsoft.com/office/drawing/2014/main" id="{6EA71651-1AC5-4176-BBC2-6A556E6296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36888" y="5089526"/>
              <a:ext cx="133350" cy="76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500" b="1" i="0" u="none" strike="noStrike" cap="none" normalizeH="0" baseline="0">
                  <a:ln>
                    <a:noFill/>
                  </a:ln>
                  <a:solidFill>
                    <a:srgbClr val="004080"/>
                  </a:solidFill>
                  <a:effectLst/>
                  <a:latin typeface="Arial" panose="020B0604020202020204" pitchFamily="34" charset="0"/>
                </a:rPr>
                <a:t>7PS</a:t>
              </a:r>
              <a:endParaRPr kumimoji="0" lang="es-ES" altLang="es-E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1" name="Rectangle 189">
              <a:extLst>
                <a:ext uri="{FF2B5EF4-FFF2-40B4-BE49-F238E27FC236}">
                  <a16:creationId xmlns:a16="http://schemas.microsoft.com/office/drawing/2014/main" id="{92D0D855-52C1-4EEB-97FA-E6183AD8E6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03713" y="5402263"/>
              <a:ext cx="121828" cy="769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500" b="1" i="0" u="none" strike="noStrike" cap="none" normalizeH="0" baseline="0" dirty="0">
                  <a:ln>
                    <a:noFill/>
                  </a:ln>
                  <a:solidFill>
                    <a:srgbClr val="0070C0"/>
                  </a:solidFill>
                  <a:effectLst/>
                  <a:latin typeface="Arial" panose="020B0604020202020204" pitchFamily="34" charset="0"/>
                </a:rPr>
                <a:t>7PS</a:t>
              </a:r>
              <a:endParaRPr kumimoji="0" lang="es-ES" altLang="es-ES" sz="1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2" name="Rectangle 190">
              <a:extLst>
                <a:ext uri="{FF2B5EF4-FFF2-40B4-BE49-F238E27FC236}">
                  <a16:creationId xmlns:a16="http://schemas.microsoft.com/office/drawing/2014/main" id="{8B3A14FB-950E-4E73-A834-0BEE00111A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19413" y="5322888"/>
              <a:ext cx="133350" cy="76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500" b="1" i="0" u="none" strike="noStrike" cap="none" normalizeH="0" baseline="0">
                  <a:ln>
                    <a:noFill/>
                  </a:ln>
                  <a:solidFill>
                    <a:srgbClr val="004080"/>
                  </a:solidFill>
                  <a:effectLst/>
                  <a:latin typeface="Arial" panose="020B0604020202020204" pitchFamily="34" charset="0"/>
                </a:rPr>
                <a:t>7PS</a:t>
              </a:r>
              <a:endParaRPr kumimoji="0" lang="es-ES" altLang="es-E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3" name="Rectangle 191">
              <a:extLst>
                <a:ext uri="{FF2B5EF4-FFF2-40B4-BE49-F238E27FC236}">
                  <a16:creationId xmlns:a16="http://schemas.microsoft.com/office/drawing/2014/main" id="{1496FFD6-E445-4547-96DE-0ACDD3BC94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51175" y="5041901"/>
              <a:ext cx="165100" cy="76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500" b="1" i="0" u="none" strike="noStrike" cap="none" normalizeH="0" baseline="0">
                  <a:ln>
                    <a:noFill/>
                  </a:ln>
                  <a:solidFill>
                    <a:srgbClr val="004080"/>
                  </a:solidFill>
                  <a:effectLst/>
                  <a:latin typeface="Arial" panose="020B0604020202020204" pitchFamily="34" charset="0"/>
                </a:rPr>
                <a:t>34TN</a:t>
              </a:r>
              <a:endParaRPr kumimoji="0" lang="es-ES" altLang="es-E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4" name="Rectangle 192">
              <a:extLst>
                <a:ext uri="{FF2B5EF4-FFF2-40B4-BE49-F238E27FC236}">
                  <a16:creationId xmlns:a16="http://schemas.microsoft.com/office/drawing/2014/main" id="{1FB07250-2781-4FAD-9307-06151B40F2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13063" y="5310188"/>
              <a:ext cx="165100" cy="76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500" b="1" i="0" u="none" strike="noStrike" cap="none" normalizeH="0" baseline="0" dirty="0">
                  <a:ln>
                    <a:noFill/>
                  </a:ln>
                  <a:solidFill>
                    <a:srgbClr val="004080"/>
                  </a:solidFill>
                  <a:effectLst/>
                  <a:latin typeface="Arial" panose="020B0604020202020204" pitchFamily="34" charset="0"/>
                </a:rPr>
                <a:t>34TN</a:t>
              </a:r>
              <a:endParaRPr kumimoji="0" lang="es-ES" altLang="es-E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5" name="Rectangle 193">
              <a:extLst>
                <a:ext uri="{FF2B5EF4-FFF2-40B4-BE49-F238E27FC236}">
                  <a16:creationId xmlns:a16="http://schemas.microsoft.com/office/drawing/2014/main" id="{5BDB5AA6-54CA-4641-BAAF-1A3679165C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81338" y="5059363"/>
              <a:ext cx="165100" cy="76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500" b="1" i="0" u="none" strike="noStrike" cap="none" normalizeH="0" baseline="0" dirty="0">
                  <a:ln>
                    <a:noFill/>
                  </a:ln>
                  <a:solidFill>
                    <a:srgbClr val="004080"/>
                  </a:solidFill>
                  <a:effectLst/>
                  <a:latin typeface="Arial" panose="020B0604020202020204" pitchFamily="34" charset="0"/>
                </a:rPr>
                <a:t>34TN</a:t>
              </a:r>
              <a:endParaRPr kumimoji="0" lang="es-ES" altLang="es-E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6" name="Rectangle 194">
              <a:extLst>
                <a:ext uri="{FF2B5EF4-FFF2-40B4-BE49-F238E27FC236}">
                  <a16:creationId xmlns:a16="http://schemas.microsoft.com/office/drawing/2014/main" id="{65C465AF-03E8-4B3F-A7BA-662FD0BB32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46413" y="5176838"/>
              <a:ext cx="165100" cy="76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500" b="1" i="0" u="none" strike="noStrike" cap="none" normalizeH="0" baseline="0">
                  <a:ln>
                    <a:noFill/>
                  </a:ln>
                  <a:solidFill>
                    <a:srgbClr val="004080"/>
                  </a:solidFill>
                  <a:effectLst/>
                  <a:latin typeface="Arial" panose="020B0604020202020204" pitchFamily="34" charset="0"/>
                </a:rPr>
                <a:t>35TN</a:t>
              </a:r>
              <a:endParaRPr kumimoji="0" lang="es-ES" altLang="es-E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7" name="Rectangle 195">
              <a:extLst>
                <a:ext uri="{FF2B5EF4-FFF2-40B4-BE49-F238E27FC236}">
                  <a16:creationId xmlns:a16="http://schemas.microsoft.com/office/drawing/2014/main" id="{AD5FBF3B-E892-4B17-A7A1-E4D25AA6A4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97200" y="5256213"/>
              <a:ext cx="165100" cy="76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500" b="1" i="0" u="none" strike="noStrike" cap="none" normalizeH="0" baseline="0" dirty="0">
                  <a:ln>
                    <a:noFill/>
                  </a:ln>
                  <a:solidFill>
                    <a:srgbClr val="004080"/>
                  </a:solidFill>
                  <a:effectLst/>
                  <a:latin typeface="Arial" panose="020B0604020202020204" pitchFamily="34" charset="0"/>
                </a:rPr>
                <a:t>35TN</a:t>
              </a:r>
              <a:endParaRPr kumimoji="0" lang="es-ES" altLang="es-E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8" name="Rectangle 196">
              <a:extLst>
                <a:ext uri="{FF2B5EF4-FFF2-40B4-BE49-F238E27FC236}">
                  <a16:creationId xmlns:a16="http://schemas.microsoft.com/office/drawing/2014/main" id="{CCA5CCFD-BAF5-485A-A967-EC161B25E0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06725" y="5159376"/>
              <a:ext cx="155492" cy="769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500" b="1" i="0" u="none" strike="noStrike" cap="none" normalizeH="0" baseline="0" dirty="0">
                  <a:ln>
                    <a:noFill/>
                  </a:ln>
                  <a:solidFill>
                    <a:srgbClr val="7030A0"/>
                  </a:solidFill>
                  <a:effectLst/>
                  <a:latin typeface="Arial" panose="020B0604020202020204" pitchFamily="34" charset="0"/>
                </a:rPr>
                <a:t>26BL</a:t>
              </a:r>
              <a:endParaRPr kumimoji="0" lang="es-ES" altLang="es-ES" sz="1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9" name="Rectangle 197">
              <a:extLst>
                <a:ext uri="{FF2B5EF4-FFF2-40B4-BE49-F238E27FC236}">
                  <a16:creationId xmlns:a16="http://schemas.microsoft.com/office/drawing/2014/main" id="{9F71F164-2733-40CD-B2C8-EA010C6FCE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62288" y="5091113"/>
              <a:ext cx="165100" cy="76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500" b="1" i="0" u="none" strike="noStrike" cap="none" normalizeH="0" baseline="0">
                  <a:ln>
                    <a:noFill/>
                  </a:ln>
                  <a:solidFill>
                    <a:srgbClr val="004080"/>
                  </a:solidFill>
                  <a:effectLst/>
                  <a:latin typeface="Arial" panose="020B0604020202020204" pitchFamily="34" charset="0"/>
                </a:rPr>
                <a:t>26BL</a:t>
              </a:r>
              <a:endParaRPr kumimoji="0" lang="es-ES" altLang="es-E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0" name="Rectangle 198">
              <a:extLst>
                <a:ext uri="{FF2B5EF4-FFF2-40B4-BE49-F238E27FC236}">
                  <a16:creationId xmlns:a16="http://schemas.microsoft.com/office/drawing/2014/main" id="{7E33196E-E69B-4626-B5C9-BEA346C7C0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40063" y="5110163"/>
              <a:ext cx="155492" cy="769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500" b="1" i="0" u="none" strike="noStrike" cap="none" normalizeH="0" baseline="0" dirty="0">
                  <a:ln>
                    <a:noFill/>
                  </a:ln>
                  <a:solidFill>
                    <a:srgbClr val="7030A0"/>
                  </a:solidFill>
                  <a:effectLst/>
                  <a:latin typeface="Arial" panose="020B0604020202020204" pitchFamily="34" charset="0"/>
                </a:rPr>
                <a:t>26BL</a:t>
              </a:r>
              <a:endParaRPr kumimoji="0" lang="es-ES" altLang="es-ES" sz="1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1" name="Rectangle 199">
              <a:extLst>
                <a:ext uri="{FF2B5EF4-FFF2-40B4-BE49-F238E27FC236}">
                  <a16:creationId xmlns:a16="http://schemas.microsoft.com/office/drawing/2014/main" id="{E0CF9AFE-093C-4938-9288-26B17D74F9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59088" y="5367338"/>
              <a:ext cx="155492" cy="769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500" b="1" i="0" u="none" strike="noStrike" cap="none" normalizeH="0" baseline="0" dirty="0">
                  <a:ln>
                    <a:noFill/>
                  </a:ln>
                  <a:solidFill>
                    <a:srgbClr val="7030A0"/>
                  </a:solidFill>
                  <a:effectLst/>
                  <a:latin typeface="Arial" panose="020B0604020202020204" pitchFamily="34" charset="0"/>
                </a:rPr>
                <a:t>01BL</a:t>
              </a:r>
              <a:endParaRPr kumimoji="0" lang="es-ES" altLang="es-ES" sz="1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2" name="Rectangle 200">
              <a:extLst>
                <a:ext uri="{FF2B5EF4-FFF2-40B4-BE49-F238E27FC236}">
                  <a16:creationId xmlns:a16="http://schemas.microsoft.com/office/drawing/2014/main" id="{A4A2F36B-CA53-4B7F-83C8-0309E68AF9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46413" y="5048251"/>
              <a:ext cx="155492" cy="769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500" b="1" i="0" u="none" strike="noStrike" cap="none" normalizeH="0" baseline="0" dirty="0">
                  <a:ln>
                    <a:noFill/>
                  </a:ln>
                  <a:solidFill>
                    <a:srgbClr val="7030A0"/>
                  </a:solidFill>
                  <a:effectLst/>
                  <a:latin typeface="Arial" panose="020B0604020202020204" pitchFamily="34" charset="0"/>
                </a:rPr>
                <a:t>01BL</a:t>
              </a:r>
              <a:endParaRPr kumimoji="0" lang="es-ES" altLang="es-ES" sz="1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3" name="Rectangle 201">
              <a:extLst>
                <a:ext uri="{FF2B5EF4-FFF2-40B4-BE49-F238E27FC236}">
                  <a16:creationId xmlns:a16="http://schemas.microsoft.com/office/drawing/2014/main" id="{B93B1376-5CC2-4A75-B8EE-D933C959E9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16250" y="5078413"/>
              <a:ext cx="155492" cy="769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500" b="1" i="0" u="none" strike="noStrike" cap="none" normalizeH="0" baseline="0" dirty="0">
                  <a:ln>
                    <a:noFill/>
                  </a:ln>
                  <a:solidFill>
                    <a:srgbClr val="7030A0"/>
                  </a:solidFill>
                  <a:effectLst/>
                  <a:latin typeface="Arial" panose="020B0604020202020204" pitchFamily="34" charset="0"/>
                </a:rPr>
                <a:t>01BL</a:t>
              </a:r>
              <a:endParaRPr kumimoji="0" lang="es-ES" altLang="es-ES" sz="1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4" name="Rectangle 202">
              <a:extLst>
                <a:ext uri="{FF2B5EF4-FFF2-40B4-BE49-F238E27FC236}">
                  <a16:creationId xmlns:a16="http://schemas.microsoft.com/office/drawing/2014/main" id="{27F5F7BF-D2AB-4B41-B779-FE5E916DF4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43250" y="5148263"/>
              <a:ext cx="155492" cy="769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500" b="1" i="0" u="none" strike="noStrike" cap="none" normalizeH="0" baseline="0" dirty="0">
                  <a:ln>
                    <a:noFill/>
                  </a:ln>
                  <a:solidFill>
                    <a:srgbClr val="7030A0"/>
                  </a:solidFill>
                  <a:effectLst/>
                  <a:latin typeface="Arial" panose="020B0604020202020204" pitchFamily="34" charset="0"/>
                </a:rPr>
                <a:t>29BL</a:t>
              </a:r>
              <a:endParaRPr kumimoji="0" lang="es-ES" altLang="es-ES" sz="1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5" name="Rectangle 203">
              <a:extLst>
                <a:ext uri="{FF2B5EF4-FFF2-40B4-BE49-F238E27FC236}">
                  <a16:creationId xmlns:a16="http://schemas.microsoft.com/office/drawing/2014/main" id="{75DEABD0-10E0-4A44-8DF4-0406EA7BFB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54375" y="5432426"/>
              <a:ext cx="165100" cy="76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500" b="1" i="0" u="none" strike="noStrike" cap="none" normalizeH="0" baseline="0">
                  <a:ln>
                    <a:noFill/>
                  </a:ln>
                  <a:solidFill>
                    <a:srgbClr val="004080"/>
                  </a:solidFill>
                  <a:effectLst/>
                  <a:latin typeface="Arial" panose="020B0604020202020204" pitchFamily="34" charset="0"/>
                </a:rPr>
                <a:t>29BL</a:t>
              </a:r>
              <a:endParaRPr kumimoji="0" lang="es-ES" altLang="es-E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6" name="Rectangle 204">
              <a:extLst>
                <a:ext uri="{FF2B5EF4-FFF2-40B4-BE49-F238E27FC236}">
                  <a16:creationId xmlns:a16="http://schemas.microsoft.com/office/drawing/2014/main" id="{A558B06C-00F4-4452-8438-325A48FD87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13075" y="5365751"/>
              <a:ext cx="155492" cy="769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500" b="1" i="0" u="none" strike="noStrike" cap="none" normalizeH="0" baseline="0" dirty="0">
                  <a:ln>
                    <a:noFill/>
                  </a:ln>
                  <a:solidFill>
                    <a:srgbClr val="7030A0"/>
                  </a:solidFill>
                  <a:effectLst/>
                  <a:latin typeface="Arial" panose="020B0604020202020204" pitchFamily="34" charset="0"/>
                </a:rPr>
                <a:t>29BL</a:t>
              </a:r>
              <a:endParaRPr kumimoji="0" lang="es-ES" altLang="es-ES" sz="1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169" name="CuadroTexto 168">
            <a:extLst>
              <a:ext uri="{FF2B5EF4-FFF2-40B4-BE49-F238E27FC236}">
                <a16:creationId xmlns:a16="http://schemas.microsoft.com/office/drawing/2014/main" id="{E8F71417-A163-4055-90ED-ED984F2EA370}"/>
              </a:ext>
            </a:extLst>
          </p:cNvPr>
          <p:cNvSpPr txBox="1"/>
          <p:nvPr/>
        </p:nvSpPr>
        <p:spPr>
          <a:xfrm>
            <a:off x="794901" y="404561"/>
            <a:ext cx="106021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/>
              <a:t>Análisis Componentes Principales de Compuestos Orgánicos Volátiles en las variedades tradicionales de melón</a:t>
            </a:r>
          </a:p>
        </p:txBody>
      </p:sp>
    </p:spTree>
    <p:extLst>
      <p:ext uri="{BB962C8B-B14F-4D97-AF65-F5344CB8AC3E}">
        <p14:creationId xmlns:p14="http://schemas.microsoft.com/office/powerpoint/2010/main" val="13777438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Imagen 168">
            <a:extLst>
              <a:ext uri="{FF2B5EF4-FFF2-40B4-BE49-F238E27FC236}">
                <a16:creationId xmlns:a16="http://schemas.microsoft.com/office/drawing/2014/main" id="{86B5C782-F17F-4526-97DC-BE699E8CE5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6496" y="1090612"/>
            <a:ext cx="6143625" cy="467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7DD111E4-6A08-4D1B-8E15-DAA070D1125B}"/>
              </a:ext>
            </a:extLst>
          </p:cNvPr>
          <p:cNvSpPr txBox="1"/>
          <p:nvPr/>
        </p:nvSpPr>
        <p:spPr>
          <a:xfrm>
            <a:off x="741201" y="473487"/>
            <a:ext cx="107095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/>
              <a:t>Análisis Componentes Principales de Compuestos Orgánicos Volátiles en las variedades tradicionales de sandía</a:t>
            </a:r>
          </a:p>
        </p:txBody>
      </p:sp>
    </p:spTree>
    <p:extLst>
      <p:ext uri="{BB962C8B-B14F-4D97-AF65-F5344CB8AC3E}">
        <p14:creationId xmlns:p14="http://schemas.microsoft.com/office/powerpoint/2010/main" val="9603623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175</Words>
  <Application>Microsoft Office PowerPoint</Application>
  <PresentationFormat>Panorámica</PresentationFormat>
  <Paragraphs>143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Gorka Perpina Martin</dc:creator>
  <cp:lastModifiedBy>Gorka Perpina Martin</cp:lastModifiedBy>
  <cp:revision>3</cp:revision>
  <dcterms:created xsi:type="dcterms:W3CDTF">2025-02-13T08:10:25Z</dcterms:created>
  <dcterms:modified xsi:type="dcterms:W3CDTF">2025-02-13T09:26:31Z</dcterms:modified>
</cp:coreProperties>
</file>