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12904-DAF6-4B67-B09B-14CC63449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FFDE8C-A26C-407C-A854-4BD09CAE3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8A1E8C-A11C-40AA-BF68-2E40A5BAE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441EDC-4C61-4331-B398-7853F050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540193-7BC1-4BF0-A79E-15064E5E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32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209B-1E54-4CF8-B893-2F7DBF02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462C65-B751-4CD1-AC34-2E6AA241B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83248B-6A3C-4684-84BE-22C4E707A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0CF956-E286-47E5-897A-5E79A26B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34A1AB-BE04-4C2A-B238-CDD64170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17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31189C-AFE5-45ED-9B97-A2E7F7CFB9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31869B-848B-47C8-8F95-DE02FBEA3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0D4720-2229-4BD0-91FC-5E7ADBC4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9E532-705B-494C-AF81-748E87D2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9E5215-3E05-4EDF-835B-35C6D32A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48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88BE8-63E8-435A-B29C-A430BB95D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990B79-5228-4225-9ED5-45D05DA13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172F1D-8FA5-49D9-96F9-0641046E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A801A-0DFC-4666-9238-C7C86DB7F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37C76-B8BD-4DE3-A074-F9C875F2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87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5E416-F9D9-49B1-B4F7-171A9407E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276AAB-38E7-4BB7-A882-AAAF0B26C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0F4496-F8FF-4751-A05A-A547957DD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5DF823-F16B-42B3-AB93-91790AC62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D129D0-9440-4981-ABDC-B25249B9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04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20BA0-5699-427E-A255-244AB716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5433AD-D90E-4A61-88AB-D48C3D736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F4C4BE-D1B6-4BE8-9BA6-47E3DFB01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F24B84-B353-4C06-B56A-5FC3C406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D0B257-8D9D-4A60-BB43-09B9508B8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4F9A33-C0DE-4614-BCFB-B4222E2C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46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1F9C6-5E4B-420F-B054-313F8B204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A8972E-48E5-4CED-B309-0E76FB7BD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DCECEF-165A-481D-895A-FDD3A1840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B35CAE8-B333-4CFA-8F23-E8D5DF2E6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FFF7B29-B2F5-41D1-8213-6B6999FB75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09409C2-9A83-47E8-9E41-B24A16F4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3F28D3-8EC0-45C0-AC38-9B39716D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6C7C05-5960-434B-ABA5-464AC484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28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FC8B5B-CDA2-4790-8414-5EFF938DF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09FDA5-2A33-4659-BCFF-3BEE2CAF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8E6D2C-243C-4160-9247-97493483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610FF8-8FA5-4F21-B846-1031C3EC6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722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063C383-9E57-491F-9BE0-7B95C3FB1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6A6A32-6760-4856-A803-9AA7EFEE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6ADB53-FCB4-4C4D-9691-D796CC484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778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8476F-4475-429A-8DA9-57D4CAAC2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A9AACB-5167-4385-B8FD-993162C0F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FE928A-D525-454F-8732-D49EC2ABA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0BBCE5-9662-4395-939B-37060F2F9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99A9D1-0341-478C-BAA4-7A56E8C65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6E246A-527D-48C4-BB77-6B61EAC3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942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351816-0DB5-45AA-8BAC-F2B6E0C23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7CAEBBE-2605-42B2-960E-628F2F0A4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DBCF09-7BD2-4E2D-8EF2-A3EEA9E8F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AABF95-7359-4363-9444-4517A3F1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261BC-4FDA-48E3-8570-09491263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B99E37-9426-442E-9442-A94A65916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510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88AA768-50E7-4C46-8029-7BC8E1DE6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12C2E8-23E9-4E8A-8DC7-7D0192C6E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BFF70B-4B20-4620-8C95-2A07502E3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DE3B0-4E1D-495E-9717-DDC1B9BB8D8D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D0E07D-4555-49FD-929C-58D97C30DC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CD03C1-1405-454F-A364-00ED0CBD5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A7B51-7BE5-46EC-AB70-D343CB353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587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0FB791A-5029-4668-99DB-AD0FCE806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8134" y="965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B437D805-7908-4C48-9589-CA1F7E13A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134" y="965200"/>
            <a:ext cx="4559300" cy="191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5F72822-7296-4A7A-AB35-E54A293F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434" y="28844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6979A31C-1D6D-41AF-9CCC-EBF7FCB75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434" y="2884488"/>
            <a:ext cx="45720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B47FF50-8D61-4152-8D60-2B392AD34322}"/>
              </a:ext>
            </a:extLst>
          </p:cNvPr>
          <p:cNvSpPr txBox="1"/>
          <p:nvPr/>
        </p:nvSpPr>
        <p:spPr>
          <a:xfrm>
            <a:off x="1198034" y="5258938"/>
            <a:ext cx="86994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i="1" kern="100" dirty="0">
                <a:effectLst/>
                <a:latin typeface="Times New Roman" panose="02020603050405020304" pitchFamily="18" charset="0"/>
                <a:ea typeface="Andale Sans UI"/>
                <a:cs typeface="Mangal" panose="02040503050203030202" pitchFamily="18" charset="0"/>
              </a:rPr>
              <a:t>Comportamiento de la variedad Meló </a:t>
            </a:r>
            <a:r>
              <a:rPr lang="es-ES" sz="1800" i="1" kern="100" dirty="0" err="1">
                <a:effectLst/>
                <a:latin typeface="Times New Roman" panose="02020603050405020304" pitchFamily="18" charset="0"/>
                <a:ea typeface="Andale Sans UI"/>
                <a:cs typeface="Mangal" panose="02040503050203030202" pitchFamily="18" charset="0"/>
              </a:rPr>
              <a:t>d’Or</a:t>
            </a:r>
            <a:r>
              <a:rPr lang="es-ES" sz="1800" i="1" kern="100" dirty="0">
                <a:effectLst/>
                <a:latin typeface="Times New Roman" panose="02020603050405020304" pitchFamily="18" charset="0"/>
                <a:ea typeface="Andale Sans UI"/>
                <a:cs typeface="Mangal" panose="02040503050203030202" pitchFamily="18" charset="0"/>
              </a:rPr>
              <a:t> portadora de resistencia genética a oídio y a virus (arriba), frente a la variedad sin resistencia (abajo).</a:t>
            </a:r>
            <a:endParaRPr lang="es-ES" sz="3200" kern="100" dirty="0">
              <a:effectLst/>
              <a:latin typeface="Thorndale"/>
              <a:ea typeface="Andale Sans UI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452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Thorndale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Perpina Martin</dc:creator>
  <cp:lastModifiedBy>Gorka Perpina Martin</cp:lastModifiedBy>
  <cp:revision>1</cp:revision>
  <dcterms:created xsi:type="dcterms:W3CDTF">2025-02-13T09:28:28Z</dcterms:created>
  <dcterms:modified xsi:type="dcterms:W3CDTF">2025-02-13T09:29:27Z</dcterms:modified>
</cp:coreProperties>
</file>