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FD579C-BB55-445A-B16E-F6F13A1D9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037171-F187-4327-AA00-BB1437B18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4229DB-B41F-42A9-8562-4327951A0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5774E-2FFB-4A07-B597-CFC5812F8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F841FF-19F4-4876-A62F-2FE2C9F33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906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5E451-757C-4B55-A258-BA3534DD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A860C5-EA05-4F40-AB81-513017106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B9334B-B0FF-44C0-8510-32701C4E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C1D395-1FF0-42EF-BD67-4B6AB5DE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A637F6-95EA-42C6-9AC0-606186D8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47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3080CC-0066-4DD2-8D5E-A01CC40B6B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1F3207-5DB2-48B9-938E-A908D1C0F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C51096-31D7-4E84-86F2-D7865E34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9CE2F8-E97B-4F4C-BDE1-F75AF6DE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362C65-7CD1-4E0A-A230-31C259F5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3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23EAE-7804-4389-95FB-47222230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555D6F-4172-42A9-9607-E5159F8EC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4B6B33-A08D-4706-9891-A1820D270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BA78F7-8F12-4CDB-9098-F428521E8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136C1D-95F2-41D0-8AB0-8AAC12461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26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0C62A-7909-4011-A4F0-F52575F09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171609-4F36-484C-B440-6BD4610F7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DCFC53-1336-4F7C-9817-FB4A25227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61EFCE-F161-49F5-92DD-76310ED2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78843E-3201-4A1E-A566-D47531031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58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934B49-D878-431E-B80F-CD30D60C0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528EE8-CB74-4984-8C76-01B9D36DE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B4A11D-83B7-46EC-8631-CD09C48A1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E6E3F2-B961-473F-A8B7-51EE5D4B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5808B9-B55B-4EB5-A506-F6F37D4C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5E9C9D-573E-4C9C-B9B0-E727E43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52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957B9-1B02-4DD8-8C38-E7B9FE1FF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7AE313-EB5E-471F-BF65-F0745224C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1FAC23-DADC-49E0-A758-408AC50B4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C2958E-7422-4EF8-B6BC-6D394BADB6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465DC6-8DA8-478C-A9D9-2BCDC7F7F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6DD9A4-DA74-45AE-9C20-340D5FA3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A326D9-3641-411A-811C-C9B1AEB4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831F42-DF5C-4EE5-9DB0-4B96DA58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647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DA28A-FF78-415B-98AB-4A24DE8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018281-E5C8-4FC6-AE1F-2864EF68D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5ACB62-5267-4B48-A423-FE8F3A5C8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FEC163-79C1-4D69-BE53-AA2F199A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59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978526A-16A8-47AD-9B4A-415BE7028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35F7E2E-3699-4906-8C4C-7867663C6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30D000-5AF1-4535-ADA6-5B7C72EB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539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51788-C17F-47F7-B233-F7CD5774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87276A-61DF-4EDE-B57E-A9FADA062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94354E-A72E-42DF-8B75-F16CEA055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41CACB-40B0-4AD3-B5AD-ED1FEF486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746D85-B9F2-4DCC-9DB2-4602BAB96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1018F7-5148-4D88-B53C-01BFB418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28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25D24-AD74-4AB8-A952-F923A77D7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52DDC2C-67B6-4E2B-892A-76FE8FEF88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EFEEA5-6FD5-4EB8-8117-C7F0B84B2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C840D5-53BF-41E6-B828-A3724E3B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DF140B-F4EE-463A-A2DD-77C25A462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1FA6D-9438-4CFD-8004-945C93FB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206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63B0D0E-9940-4201-9F7E-CED6EEDA1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978168-4CDD-4EE1-A4FD-8E6A15E6B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59F3CA-783B-4661-A539-AB83B92D0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43296-5F91-47E4-BC46-D2317085ECA8}" type="datetimeFigureOut">
              <a:rPr lang="es-ES" smtClean="0"/>
              <a:t>13/02/2025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1F3F4-AF81-4413-8976-65EBBB34D3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1EB78E-5534-4E1F-A7B2-3C9950E74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E8B29-397B-42C4-AEFB-2C2F7F9E3B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27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70">
            <a:extLst>
              <a:ext uri="{FF2B5EF4-FFF2-40B4-BE49-F238E27FC236}">
                <a16:creationId xmlns:a16="http://schemas.microsoft.com/office/drawing/2014/main" id="{06D1C926-1B15-4251-9E98-FD5465845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496" y="368830"/>
            <a:ext cx="54959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0D88749-A5DE-47FE-9277-34FBC0220220}"/>
              </a:ext>
            </a:extLst>
          </p:cNvPr>
          <p:cNvSpPr txBox="1"/>
          <p:nvPr/>
        </p:nvSpPr>
        <p:spPr>
          <a:xfrm>
            <a:off x="2312458" y="44836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900" i="1" kern="100" dirty="0">
                <a:effectLst/>
                <a:latin typeface="Times New Roman" panose="02020603050405020304" pitchFamily="18" charset="0"/>
                <a:ea typeface="Andale Sans UI"/>
                <a:cs typeface="Mangal" panose="02040503050203030202" pitchFamily="18" charset="0"/>
              </a:rPr>
              <a:t>Análisis de Componentes Principales de las líneas con introgresiones a diferentes resistencias y el peso de los distintos azúcares (sacarosa, glucosa, fructosa) y ácidos (cítrico, málico y glutámico) analizados.</a:t>
            </a:r>
            <a:endParaRPr lang="es-ES" sz="900" kern="100" dirty="0">
              <a:effectLst/>
              <a:latin typeface="Thorndale"/>
              <a:ea typeface="Andale Sans UI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564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Thorndale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Gorka Perpina Martin</dc:creator>
  <cp:lastModifiedBy>Gorka Perpina Martin</cp:lastModifiedBy>
  <cp:revision>1</cp:revision>
  <dcterms:created xsi:type="dcterms:W3CDTF">2025-02-13T11:42:21Z</dcterms:created>
  <dcterms:modified xsi:type="dcterms:W3CDTF">2025-02-13T11:42:40Z</dcterms:modified>
</cp:coreProperties>
</file>