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43F34-A625-4EF5-B128-8A7E2D3B9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7A2F52-ABAE-4CA5-B8AC-9DD662D9B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F49BB-9520-441B-8FAC-E18973870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B1EFD8-8F14-49C1-A89D-9D404F5A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672BC9-99A2-4F81-B58C-C11378FB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44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85FBA-5F48-4868-8BC7-D0020770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E253AF-812B-4F6A-957A-2DA897836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46A4F9-34BE-428E-B797-0CD03452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10341-7B77-4842-9C9D-EBD558B6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77725-6525-440F-97B2-18B8789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70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D11E26-02C4-42DE-B558-9070A61FA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3E8722-830B-45E6-8933-B62B59F07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AED4EF-2CB5-4A30-9880-97108FCD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D61F5B-C215-4CE9-8458-CA533EC6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4BB74C-748C-4F21-8675-A2A16E8B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38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F5B3A-8FFD-4A4D-AA58-7C127E36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1DAED-8D3E-40BD-93F1-C7BD8E207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6D9271-E4D5-4833-811D-14E409BF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68CE1E-7FAE-4789-BD72-E872D22A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0DDC-428B-4224-9B9A-95D4B887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58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65CC9-0013-4297-B721-C2F7932D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1E7965-E874-43D2-8AA8-B26FEB310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C3D3D-7291-4976-B5BD-7A78068F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6BD0F-988D-4D2E-8004-0F5341D9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9E207-39D1-48C9-AE8D-C5042643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60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517B6-B3D2-4495-BA68-F296152E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4670CA-8CB8-4609-BCED-28F0BEAA2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BE9C4F-0C3F-483E-BA92-DA88941AA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07D219-138E-4CFD-8BEC-4773846B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4A4AF3-FB03-4473-AF96-0A677BC0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E8CDBC-3C35-4B63-8151-DDDEA096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4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E73D4-1850-4127-B201-4BF36E17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7B3FFD-4891-4BF3-93CE-4D81574C5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E79F5A-AE6D-4643-B8E8-17123F2F1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0CA9C5-59D9-4DB2-9F61-D66884B67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568CDC-007E-4447-AC9F-946F05E71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CD2E37-58C1-4D67-B8B4-9776F796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AF4B2E-FB90-4E26-9D84-59432A44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81224C-BE7D-4AEB-AE6F-A5E13D21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31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CD997-8AE6-4508-B134-914442D1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6701F6-C578-41EC-B293-84194CA6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3C0F74-ECE7-4856-BA98-15790B85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5F1BD8-A2DC-4EDD-A7C4-C1761F61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5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894B06-B56E-4D65-A16F-6E4F879D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E507DA-A1FE-4795-B09D-C842FCB6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245284-BAD9-449E-A3A0-C84711BF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48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A097D-AAA3-4797-94E0-0247F52E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0DB6E-E089-4195-AA20-D94EF81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E7E9BE-65C7-41A9-9BC6-9F47F1FF4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B4A862-AE66-4028-9200-3A01B7F2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98BF15-D304-4E22-A16C-175793B7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D1B43A-7028-44F2-B526-30FA4F2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3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2E5DF-7B75-46ED-B82F-8FE65BA2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664BDC-AA3C-4351-AA1E-B45CBA922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BD8A80-DB83-4A07-B819-D46C9D0CC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4C10F9-E3B5-42E4-B978-17DA33FF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BF8B2E-1D0E-435A-BDF0-62585C7D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279755-CB76-4E73-ADF7-2005D111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47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503430-5CDD-4C38-AC59-62F0FFE5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6D09BD-8AD3-40B6-8AFE-53A05ACD5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A13EB-D550-47D0-881E-26892D7B0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89E6-4D17-4162-BAE5-EDE9598CF3D6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506E5D-4425-4F79-A20A-AC68CF21C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F69022-E9C0-4217-8839-8801B8E82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B1E8-5B33-42A0-921D-1B61D98C8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16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5613CFA-F0E2-4F18-BBBC-15CF8BB72D6C}"/>
              </a:ext>
            </a:extLst>
          </p:cNvPr>
          <p:cNvSpPr txBox="1"/>
          <p:nvPr/>
        </p:nvSpPr>
        <p:spPr>
          <a:xfrm>
            <a:off x="802007" y="4993900"/>
            <a:ext cx="3367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2700020" algn="ctr"/>
                <a:tab pos="5400040" algn="r"/>
                <a:tab pos="449580" algn="l"/>
              </a:tabLst>
            </a:pP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. </a:t>
            </a:r>
            <a:r>
              <a:rPr lang="es-ES" sz="900" i="1" kern="100" dirty="0" err="1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Injeto</a:t>
            </a: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 de melón. Patrón: </a:t>
            </a:r>
            <a:r>
              <a:rPr lang="es-ES" sz="900" i="1" kern="100" dirty="0" err="1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Cucumis</a:t>
            </a: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 </a:t>
            </a:r>
            <a:r>
              <a:rPr lang="es-ES" sz="900" i="1" kern="100" dirty="0" err="1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ficifolius</a:t>
            </a: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 x </a:t>
            </a:r>
            <a:r>
              <a:rPr lang="es-ES" sz="900" i="1" kern="100" dirty="0" err="1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Cucumis</a:t>
            </a: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 anguria, </a:t>
            </a:r>
            <a:r>
              <a:rPr lang="es-ES" sz="900" i="1" kern="100" dirty="0" err="1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Variedad:Amarillo</a:t>
            </a:r>
            <a:endParaRPr lang="es-ES" sz="900" kern="100" dirty="0">
              <a:effectLst/>
              <a:latin typeface="Thorndale"/>
              <a:ea typeface="Andale Sans UI"/>
              <a:cs typeface="Mangal" panose="02040503050203030202" pitchFamily="18" charset="0"/>
            </a:endParaRPr>
          </a:p>
        </p:txBody>
      </p:sp>
      <p:pic>
        <p:nvPicPr>
          <p:cNvPr id="1027" name="Imagen 7">
            <a:extLst>
              <a:ext uri="{FF2B5EF4-FFF2-40B4-BE49-F238E27FC236}">
                <a16:creationId xmlns:a16="http://schemas.microsoft.com/office/drawing/2014/main" id="{FB8F094A-E7BC-4313-8ECC-706C23A4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1298" b="10493"/>
          <a:stretch>
            <a:fillRect/>
          </a:stretch>
        </p:blipFill>
        <p:spPr bwMode="auto">
          <a:xfrm>
            <a:off x="266016" y="690563"/>
            <a:ext cx="4439598" cy="42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7">
            <a:extLst>
              <a:ext uri="{FF2B5EF4-FFF2-40B4-BE49-F238E27FC236}">
                <a16:creationId xmlns:a16="http://schemas.microsoft.com/office/drawing/2014/main" id="{923F8B00-CB6B-4F4B-B7A7-958B6325F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1298" b="10493"/>
          <a:stretch>
            <a:fillRect/>
          </a:stretch>
        </p:blipFill>
        <p:spPr bwMode="auto">
          <a:xfrm>
            <a:off x="6096000" y="690564"/>
            <a:ext cx="4439597" cy="42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3C6446-A0D1-4C51-A1C3-DA583D841AB3}"/>
              </a:ext>
            </a:extLst>
          </p:cNvPr>
          <p:cNvSpPr txBox="1"/>
          <p:nvPr/>
        </p:nvSpPr>
        <p:spPr>
          <a:xfrm>
            <a:off x="6513512" y="4947734"/>
            <a:ext cx="38401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tabLst>
                <a:tab pos="2700020" algn="ctr"/>
                <a:tab pos="5400040" algn="r"/>
                <a:tab pos="449580" algn="l"/>
              </a:tabLst>
            </a:pP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 </a:t>
            </a:r>
            <a:r>
              <a:rPr lang="es-ES" sz="900" i="1" kern="100" dirty="0" err="1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Injeto</a:t>
            </a: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 de sandía. Patrón: </a:t>
            </a:r>
            <a:r>
              <a:rPr lang="es-ES" sz="900" i="1" kern="100" dirty="0" err="1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Citroides</a:t>
            </a: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, </a:t>
            </a:r>
            <a:r>
              <a:rPr lang="es-ES" sz="900" i="1" kern="100" dirty="0" err="1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Variedad:Sandía</a:t>
            </a:r>
            <a:r>
              <a:rPr lang="es-ES" sz="900" i="1" kern="100" dirty="0">
                <a:effectLst/>
                <a:latin typeface="Times New Roman" panose="02020603050405020304" pitchFamily="18" charset="0"/>
                <a:ea typeface="Andale Sans UI"/>
                <a:cs typeface="Mangal" panose="02040503050203030202" pitchFamily="18" charset="0"/>
              </a:rPr>
              <a:t> negra</a:t>
            </a:r>
            <a:endParaRPr lang="es-ES" sz="900" kern="100" dirty="0">
              <a:effectLst/>
              <a:latin typeface="Thorndale"/>
              <a:ea typeface="Andale Sans UI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070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Thorndale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Gorka Perpina Martin</dc:creator>
  <cp:lastModifiedBy>Gorka Perpina Martin</cp:lastModifiedBy>
  <cp:revision>1</cp:revision>
  <dcterms:created xsi:type="dcterms:W3CDTF">2025-02-13T09:35:41Z</dcterms:created>
  <dcterms:modified xsi:type="dcterms:W3CDTF">2025-02-13T09:36:01Z</dcterms:modified>
</cp:coreProperties>
</file>