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rka Perpina Martin" userId="cfa1fc48-5a1d-4c0a-a14e-1e4b764ef588" providerId="ADAL" clId="{9E7E303B-8050-465C-A545-54D98D4F90F4}"/>
    <pc:docChg chg="modSld">
      <pc:chgData name="Gorka Perpina Martin" userId="cfa1fc48-5a1d-4c0a-a14e-1e4b764ef588" providerId="ADAL" clId="{9E7E303B-8050-465C-A545-54D98D4F90F4}" dt="2025-02-13T11:34:56.986" v="0" actId="20577"/>
      <pc:docMkLst>
        <pc:docMk/>
      </pc:docMkLst>
      <pc:sldChg chg="modSp mod">
        <pc:chgData name="Gorka Perpina Martin" userId="cfa1fc48-5a1d-4c0a-a14e-1e4b764ef588" providerId="ADAL" clId="{9E7E303B-8050-465C-A545-54D98D4F90F4}" dt="2025-02-13T11:34:56.986" v="0" actId="20577"/>
        <pc:sldMkLst>
          <pc:docMk/>
          <pc:sldMk cId="1324014720" sldId="256"/>
        </pc:sldMkLst>
        <pc:spChg chg="mod">
          <ac:chgData name="Gorka Perpina Martin" userId="cfa1fc48-5a1d-4c0a-a14e-1e4b764ef588" providerId="ADAL" clId="{9E7E303B-8050-465C-A545-54D98D4F90F4}" dt="2025-02-13T11:34:56.986" v="0" actId="20577"/>
          <ac:spMkLst>
            <pc:docMk/>
            <pc:sldMk cId="1324014720" sldId="256"/>
            <ac:spMk id="6" creationId="{14FFBD38-E744-4CAD-956F-A34A1C2EAB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717FCF-5253-4DEE-90A6-A8D7C4CF8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35527B2-FE95-426F-9A2C-90C4893E62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05F4C0-57D9-4DD6-9F1C-88665A3E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3D8E53-6AF7-401C-8C97-88BA94150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FC22D5-F75B-4B12-BBD3-BDCB44FE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387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C2B70F-D68F-4CAC-AF9D-D55E2637A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CB53C0-8FA6-411E-AB3F-C31AFBF5F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EA64DF-C6F3-4181-9371-4FF9BCCA7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CE119D-1080-44E3-BD98-CCE197760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9C5E37-B8C7-49F0-ABA1-9DE93DCED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931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366EF8E-68C4-42B8-BF27-EB5009CE70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72DFB9-00C3-4C6E-80DC-CC6FAEA9B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33D7BB-AD74-440A-B322-C1EF2DA19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2D554A-A884-4A0A-BF94-951FEE218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3BC4F2-22E3-4622-AA9F-B9DDE7956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01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1ED757-7BBF-491B-B3A5-D6F4BF726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CDCFC9-610A-42C5-A1A5-F068D4A59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2467FA-F5AB-49BB-9FEA-2ADCF9C3D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04ECA0-053D-40A8-8512-D911517CF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A374E6-04DE-4246-8293-5966704C6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534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13BFE9-2792-4288-8602-48BC7B46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D3087D-59FA-47C5-A352-CF6F13D70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5C22DF-B65F-47C2-8325-ED51AE55C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E5E66F-7DDB-4665-9740-672E565F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8A62EE-B109-4C58-8A6D-312931F9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8468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94114-A317-4054-A84A-A001729C9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048724-2DD7-4147-A5F8-D3E87BFE67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A795F9-2FC4-4AAA-933F-DAC1E77C0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97717A-D5D1-4332-8BB2-16FABD0AE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CE5FBF-16C7-44AF-9B2C-E08F1E3C7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D7DB73-7888-4CA8-A342-016FA1C5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704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9B1259-B0B6-4CF9-92FB-A6D8160FA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118B54-C33E-4547-831A-3E68216B5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4F03646-CB28-4C70-AA6D-E4AD7DCA1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E33CC79-5511-4259-AEAB-F9167343CB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76EEADB-CD0C-402F-AC46-30C7076BB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F9BD08A-526D-4953-B6C8-5BC4DC98A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8809B1-DBCF-499A-95E9-FE1660F02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041880C-F758-4092-8DA5-1CC51B7F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7748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13B57E-4A3C-4474-9F90-1626F82C2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5EF80BC-2E25-4D29-8374-09D0106C4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C4182F8-EB1F-4933-9219-8AD9640AB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EE93084-A34D-4BB1-910D-B98160428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82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097480-9922-465E-97A9-F003897C3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010A28A-5573-4073-A284-477AF910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FB1A027-D5DF-42C7-80F1-758A44DB4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045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39D06B-55F1-45B6-A052-710DB8A95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E8664B-1386-4FA9-9DF4-64C72C680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404A30-57BB-4F7A-BBD1-27C63DA39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00EAD8-F101-4830-BED3-C44B1A8F3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240FA3-F612-48AA-87F3-48A01283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857655-B41C-4DBC-B76C-B2174D9E9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060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AC82F-A78F-483C-BE62-A2BD40A3D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F232104-757E-484F-8F66-58384F00D7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56A7E7-ED48-4463-AA10-34CC6D545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BBAAE2-682A-4784-A68A-9A65DA43B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E388F3-32A2-43BA-BF68-3C9B744E6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877796-C1A1-47F6-BBC1-B7B98F33A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585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FDCFB05-EC1E-4A6C-8EEC-A8BCC1D28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87F850-E1D8-4C6C-A7ED-CCBA6CB6D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49B5DF-EB48-4B6B-837A-85F218BAA0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F66F8-0A6A-4C9F-80EF-BF1E2F74B6E2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3F8703-A961-4844-8735-61BBB12EA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1DDB46-5B9E-4F72-A8E9-8CE2DEE21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0641D-B840-4B0B-993F-394A036DB6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79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">
            <a:extLst>
              <a:ext uri="{FF2B5EF4-FFF2-40B4-BE49-F238E27FC236}">
                <a16:creationId xmlns:a16="http://schemas.microsoft.com/office/drawing/2014/main" id="{41486C84-7429-44A6-A730-A887D1EB4D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963" y="-79904"/>
            <a:ext cx="5334000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4FFBD38-E744-4CAD-956F-A34A1C2EAB97}"/>
              </a:ext>
            </a:extLst>
          </p:cNvPr>
          <p:cNvSpPr txBox="1"/>
          <p:nvPr/>
        </p:nvSpPr>
        <p:spPr>
          <a:xfrm>
            <a:off x="3336926" y="4066801"/>
            <a:ext cx="512603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i="1" kern="100" dirty="0">
                <a:effectLst/>
                <a:latin typeface="Times New Roman" panose="02020603050405020304" pitchFamily="18" charset="0"/>
                <a:ea typeface="Andale Sans UI"/>
              </a:rPr>
              <a:t>Análisis de Componentes Principales de las combinaciones patrón-variedad de melón.</a:t>
            </a:r>
            <a:endParaRPr lang="es-ES" sz="1100" dirty="0"/>
          </a:p>
        </p:txBody>
      </p:sp>
    </p:spTree>
    <p:extLst>
      <p:ext uri="{BB962C8B-B14F-4D97-AF65-F5344CB8AC3E}">
        <p14:creationId xmlns:p14="http://schemas.microsoft.com/office/powerpoint/2010/main" val="1324014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2F2555D-8AD8-4A78-A446-FE425862A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2049" name="Picture 1">
            <a:extLst>
              <a:ext uri="{FF2B5EF4-FFF2-40B4-BE49-F238E27FC236}">
                <a16:creationId xmlns:a16="http://schemas.microsoft.com/office/drawing/2014/main" id="{C960C048-D312-4AB5-BF17-2459D2FAE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933" y="228600"/>
            <a:ext cx="5557838" cy="423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7214018-FD16-4D70-B45E-94DC17DFF0B3}"/>
              </a:ext>
            </a:extLst>
          </p:cNvPr>
          <p:cNvSpPr txBox="1"/>
          <p:nvPr/>
        </p:nvSpPr>
        <p:spPr>
          <a:xfrm>
            <a:off x="2922852" y="4475619"/>
            <a:ext cx="6096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1100" i="0" kern="100" dirty="0"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Análisis de Componentes </a:t>
            </a:r>
            <a:r>
              <a:rPr lang="es-ES" sz="1100" i="0" kern="100" dirty="0" err="1"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Pincipales</a:t>
            </a:r>
            <a:r>
              <a:rPr lang="es-ES" sz="1100" i="0" kern="100" dirty="0"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 las combinaciones patrón-variedad de sandía y el peso de los compuestos orgánicos volátiles.</a:t>
            </a:r>
            <a:endParaRPr lang="es-ES" sz="1100" i="1" kern="100" dirty="0">
              <a:effectLst/>
              <a:latin typeface="Times New Roman" panose="02020603050405020304" pitchFamily="18" charset="0"/>
              <a:ea typeface="Andale Sans UI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3032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29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Gorka Perpina Martin</dc:creator>
  <cp:lastModifiedBy>Gorka Perpina Martin</cp:lastModifiedBy>
  <cp:revision>1</cp:revision>
  <dcterms:created xsi:type="dcterms:W3CDTF">2025-02-13T11:12:44Z</dcterms:created>
  <dcterms:modified xsi:type="dcterms:W3CDTF">2025-02-13T11:34:58Z</dcterms:modified>
</cp:coreProperties>
</file>