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C68B16-0013-B7B4-F62B-832D86181ED0}" v="1" dt="2024-02-05T12:41:30.027"/>
    <p1510:client id="{72DAE037-5CDF-3A57-6229-1F3A48FD1DBC}" v="6" dt="2024-02-05T09:14:32.727"/>
    <p1510:client id="{DCC88295-E5E6-1862-9B76-89B003F21BED}" v="5" dt="2024-02-05T08:32:22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>
        <p:scale>
          <a:sx n="96" d="100"/>
          <a:sy n="96" d="100"/>
        </p:scale>
        <p:origin x="-134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ka Perpina Martin" userId="S::gorperma@upv.edu.es::cfa1fc48-5a1d-4c0a-a14e-1e4b764ef588" providerId="AD" clId="Web-{5DC68B16-0013-B7B4-F62B-832D86181ED0}"/>
    <pc:docChg chg="delSld">
      <pc:chgData name="Gorka Perpina Martin" userId="S::gorperma@upv.edu.es::cfa1fc48-5a1d-4c0a-a14e-1e4b764ef588" providerId="AD" clId="Web-{5DC68B16-0013-B7B4-F62B-832D86181ED0}" dt="2024-02-05T12:41:30.027" v="0"/>
      <pc:docMkLst>
        <pc:docMk/>
      </pc:docMkLst>
      <pc:sldChg chg="del">
        <pc:chgData name="Gorka Perpina Martin" userId="S::gorperma@upv.edu.es::cfa1fc48-5a1d-4c0a-a14e-1e4b764ef588" providerId="AD" clId="Web-{5DC68B16-0013-B7B4-F62B-832D86181ED0}" dt="2024-02-05T12:41:30.027" v="0"/>
        <pc:sldMkLst>
          <pc:docMk/>
          <pc:sldMk cId="1833929179" sldId="258"/>
        </pc:sldMkLst>
      </pc:sldChg>
    </pc:docChg>
  </pc:docChgLst>
  <pc:docChgLst>
    <pc:chgData clId="Web-{4A9357D2-7B33-6584-1E60-AF109A57085C}"/>
    <pc:docChg chg="addSld">
      <pc:chgData name="" userId="" providerId="" clId="Web-{4A9357D2-7B33-6584-1E60-AF109A57085C}" dt="2024-02-02T13:35:21.899" v="0"/>
      <pc:docMkLst>
        <pc:docMk/>
      </pc:docMkLst>
      <pc:sldChg chg="new">
        <pc:chgData name="" userId="" providerId="" clId="Web-{4A9357D2-7B33-6584-1E60-AF109A57085C}" dt="2024-02-02T13:35:21.899" v="0"/>
        <pc:sldMkLst>
          <pc:docMk/>
          <pc:sldMk cId="1833929179" sldId="258"/>
        </pc:sldMkLst>
      </pc:sldChg>
    </pc:docChg>
  </pc:docChgLst>
  <pc:docChgLst>
    <pc:chgData name="ANDREA BERRUGA PEREZ" userId="S::anberpe3@upv.edu.es::875b6d92-925e-4eb9-8edc-d53059a23996" providerId="AD" clId="Web-{4A9357D2-7B33-6584-1E60-AF109A57085C}"/>
    <pc:docChg chg="addSld">
      <pc:chgData name="ANDREA BERRUGA PEREZ" userId="S::anberpe3@upv.edu.es::875b6d92-925e-4eb9-8edc-d53059a23996" providerId="AD" clId="Web-{4A9357D2-7B33-6584-1E60-AF109A57085C}" dt="2024-02-02T13:35:36.868" v="0"/>
      <pc:docMkLst>
        <pc:docMk/>
      </pc:docMkLst>
      <pc:sldChg chg="new">
        <pc:chgData name="ANDREA BERRUGA PEREZ" userId="S::anberpe3@upv.edu.es::875b6d92-925e-4eb9-8edc-d53059a23996" providerId="AD" clId="Web-{4A9357D2-7B33-6584-1E60-AF109A57085C}" dt="2024-02-02T13:35:36.868" v="0"/>
        <pc:sldMkLst>
          <pc:docMk/>
          <pc:sldMk cId="1901076774" sldId="259"/>
        </pc:sldMkLst>
      </pc:sldChg>
    </pc:docChg>
  </pc:docChgLst>
  <pc:docChgLst>
    <pc:chgData name="ANDREA BERRUGA PEREZ" userId="S::anberpe3@upv.edu.es::875b6d92-925e-4eb9-8edc-d53059a23996" providerId="AD" clId="Web-{72DAE037-5CDF-3A57-6229-1F3A48FD1DBC}"/>
    <pc:docChg chg="modSld">
      <pc:chgData name="ANDREA BERRUGA PEREZ" userId="S::anberpe3@upv.edu.es::875b6d92-925e-4eb9-8edc-d53059a23996" providerId="AD" clId="Web-{72DAE037-5CDF-3A57-6229-1F3A48FD1DBC}" dt="2024-02-05T09:14:32.727" v="4" actId="1076"/>
      <pc:docMkLst>
        <pc:docMk/>
      </pc:docMkLst>
      <pc:sldChg chg="addSp delSp modSp">
        <pc:chgData name="ANDREA BERRUGA PEREZ" userId="S::anberpe3@upv.edu.es::875b6d92-925e-4eb9-8edc-d53059a23996" providerId="AD" clId="Web-{72DAE037-5CDF-3A57-6229-1F3A48FD1DBC}" dt="2024-02-05T09:14:32.727" v="4" actId="1076"/>
        <pc:sldMkLst>
          <pc:docMk/>
          <pc:sldMk cId="1901076774" sldId="259"/>
        </pc:sldMkLst>
        <pc:spChg chg="del">
          <ac:chgData name="ANDREA BERRUGA PEREZ" userId="S::anberpe3@upv.edu.es::875b6d92-925e-4eb9-8edc-d53059a23996" providerId="AD" clId="Web-{72DAE037-5CDF-3A57-6229-1F3A48FD1DBC}" dt="2024-02-05T09:14:25.493" v="2"/>
          <ac:spMkLst>
            <pc:docMk/>
            <pc:sldMk cId="1901076774" sldId="259"/>
            <ac:spMk id="2" creationId="{7BB4198E-F886-A9D3-2AD7-8460A0F74D97}"/>
          </ac:spMkLst>
        </pc:spChg>
        <pc:spChg chg="del">
          <ac:chgData name="ANDREA BERRUGA PEREZ" userId="S::anberpe3@upv.edu.es::875b6d92-925e-4eb9-8edc-d53059a23996" providerId="AD" clId="Web-{72DAE037-5CDF-3A57-6229-1F3A48FD1DBC}" dt="2024-02-05T09:14:17.992" v="0"/>
          <ac:spMkLst>
            <pc:docMk/>
            <pc:sldMk cId="1901076774" sldId="259"/>
            <ac:spMk id="3" creationId="{15CA0AA1-A7D8-9888-74D8-7D2C14AE7806}"/>
          </ac:spMkLst>
        </pc:spChg>
        <pc:picChg chg="add mod">
          <ac:chgData name="ANDREA BERRUGA PEREZ" userId="S::anberpe3@upv.edu.es::875b6d92-925e-4eb9-8edc-d53059a23996" providerId="AD" clId="Web-{72DAE037-5CDF-3A57-6229-1F3A48FD1DBC}" dt="2024-02-05T09:14:32.727" v="4" actId="1076"/>
          <ac:picMkLst>
            <pc:docMk/>
            <pc:sldMk cId="1901076774" sldId="259"/>
            <ac:picMk id="4" creationId="{A74F4A18-B225-F6C4-8D08-97B6198F0B64}"/>
          </ac:picMkLst>
        </pc:picChg>
      </pc:sldChg>
    </pc:docChg>
  </pc:docChgLst>
  <pc:docChgLst>
    <pc:chgData name="ANDREA BERRUGA PEREZ" userId="S::anberpe3@upv.edu.es::875b6d92-925e-4eb9-8edc-d53059a23996" providerId="AD" clId="Web-{DCC88295-E5E6-1862-9B76-89B003F21BED}"/>
    <pc:docChg chg="modSld">
      <pc:chgData name="ANDREA BERRUGA PEREZ" userId="S::anberpe3@upv.edu.es::875b6d92-925e-4eb9-8edc-d53059a23996" providerId="AD" clId="Web-{DCC88295-E5E6-1862-9B76-89B003F21BED}" dt="2024-02-05T08:32:22.859" v="4" actId="1076"/>
      <pc:docMkLst>
        <pc:docMk/>
      </pc:docMkLst>
      <pc:sldChg chg="addSp delSp modSp">
        <pc:chgData name="ANDREA BERRUGA PEREZ" userId="S::anberpe3@upv.edu.es::875b6d92-925e-4eb9-8edc-d53059a23996" providerId="AD" clId="Web-{DCC88295-E5E6-1862-9B76-89B003F21BED}" dt="2024-02-05T08:32:22.859" v="4" actId="1076"/>
        <pc:sldMkLst>
          <pc:docMk/>
          <pc:sldMk cId="1833929179" sldId="258"/>
        </pc:sldMkLst>
        <pc:spChg chg="del">
          <ac:chgData name="ANDREA BERRUGA PEREZ" userId="S::anberpe3@upv.edu.es::875b6d92-925e-4eb9-8edc-d53059a23996" providerId="AD" clId="Web-{DCC88295-E5E6-1862-9B76-89B003F21BED}" dt="2024-02-05T08:32:15.718" v="1"/>
          <ac:spMkLst>
            <pc:docMk/>
            <pc:sldMk cId="1833929179" sldId="258"/>
            <ac:spMk id="2" creationId="{635727BE-76C2-3FEE-B13B-C7DF3CF37642}"/>
          </ac:spMkLst>
        </pc:spChg>
        <pc:spChg chg="del">
          <ac:chgData name="ANDREA BERRUGA PEREZ" userId="S::anberpe3@upv.edu.es::875b6d92-925e-4eb9-8edc-d53059a23996" providerId="AD" clId="Web-{DCC88295-E5E6-1862-9B76-89B003F21BED}" dt="2024-02-05T08:32:14.780" v="0"/>
          <ac:spMkLst>
            <pc:docMk/>
            <pc:sldMk cId="1833929179" sldId="258"/>
            <ac:spMk id="3" creationId="{EA65A06B-B78A-93B5-8C45-4E461A678B7F}"/>
          </ac:spMkLst>
        </pc:spChg>
        <pc:picChg chg="add mod">
          <ac:chgData name="ANDREA BERRUGA PEREZ" userId="S::anberpe3@upv.edu.es::875b6d92-925e-4eb9-8edc-d53059a23996" providerId="AD" clId="Web-{DCC88295-E5E6-1862-9B76-89B003F21BED}" dt="2024-02-05T08:32:22.859" v="4" actId="1076"/>
          <ac:picMkLst>
            <pc:docMk/>
            <pc:sldMk cId="1833929179" sldId="258"/>
            <ac:picMk id="4" creationId="{C9C8400D-DECC-F13F-7F68-EDFCCC0BF0D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D57EAA-2009-4659-A4F2-350650F23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8E2131C-60BB-4435-8FC2-DD50B6D1D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828309-C7AB-46F2-A1CC-BA3A55E8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B165-5701-48DE-B34E-6C940B91E491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620BC5D-3CE4-409A-940F-AA89540D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9B27B2D-4EAB-4AF2-B47B-D9D01D79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DF3F-BFE9-4248-9C1D-54E6A4C899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50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DE68D2-2A94-4BEA-ACA2-27958FD2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FD38283-4EA5-43A1-B89D-B4A4D6C7C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7DA963F-AF53-4EED-9E7B-FEE03D6D7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B165-5701-48DE-B34E-6C940B91E491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3A5D10E-B37D-4A1A-894C-0A1BA2284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9C32166-59E0-4B7A-B439-A4EBC41B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DF3F-BFE9-4248-9C1D-54E6A4C899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38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56D9281-06CE-4822-B347-F6D7BC5695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EC98482-A314-43C4-9C79-CB2883444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D04071C-D0E5-4C6F-938E-017A1626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B165-5701-48DE-B34E-6C940B91E491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B7D7CF0-2E24-4584-A9AB-86834F5D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633D336-46E5-46D9-B242-4ECCB7AF3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DF3F-BFE9-4248-9C1D-54E6A4C899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4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CBAA01-A7DB-423D-B6D3-45F65E6A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C7097FE-B0D7-4147-89CD-7ABC60BBF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5C880AF-96C0-46AE-821F-08CAA773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B165-5701-48DE-B34E-6C940B91E491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03FFB8A-126D-4D05-89FD-C7489ABB3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828A526-E220-46D6-9B5E-E63E51B4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DF3F-BFE9-4248-9C1D-54E6A4C899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11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F8416C-010E-4004-9438-C323C9D4E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80D4806-8C96-455D-B273-2B4C67353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EEE9DAF-0A45-4994-87F5-D0B0B48C8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B165-5701-48DE-B34E-6C940B91E491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02E8F56-2489-4906-8D57-5427AED1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9C126C5-D7F4-4BCD-B6C8-3196F40B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DF3F-BFE9-4248-9C1D-54E6A4C899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2026D8-56CD-40E6-8B1A-C216788C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8F298F3-3EF5-4AF6-B683-65F084F5E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D412627-0DEF-4FE7-84B6-47BE7E4E9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A3B1B59-41E6-44CB-861B-A14BF356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B165-5701-48DE-B34E-6C940B91E491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4CF8B77-11D3-4AA5-81B9-CD3A7009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EFB797C-634F-49F3-95D0-FB72432A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DF3F-BFE9-4248-9C1D-54E6A4C899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54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3D28C9-9E73-4851-B7C8-FAB621B2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7EA359C-D44E-479A-93D1-2BA1F5E14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22CC508-AB40-4400-8D39-A2D62E7BF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6A20B83-A569-4BD0-9078-80B4FC115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0C04A60-AB6A-4958-BFC1-24EEFC838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21885A0-C904-4E5A-BE2A-723E285A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B165-5701-48DE-B34E-6C940B91E491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EBC2E8AC-7B13-4B23-881F-A3C93478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49CDB74-2034-4F0D-BD74-DB56A272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DF3F-BFE9-4248-9C1D-54E6A4C899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32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B11226-3409-41B9-97C4-16AE53D1D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3208DB0-0198-4309-B08B-5D740415C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B165-5701-48DE-B34E-6C940B91E491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D2750AB-A73F-40B1-AD01-89E67E1AA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288C855-B77A-4231-9378-AE3FF66F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DF3F-BFE9-4248-9C1D-54E6A4C899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44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5765841-B10E-4C49-8340-C00A718FA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B165-5701-48DE-B34E-6C940B91E491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298370C3-FF6D-4932-80C3-CA9A1278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41688D6-C849-4A11-AA34-328EDBE2E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DF3F-BFE9-4248-9C1D-54E6A4C899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870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6F1D02-0C78-4DC5-A422-68924CB8A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37D1CC-8A98-4F59-8238-5DFFB1454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E9D0079-7442-4BF3-9C5C-CC13EE6B1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5D49887-22AF-4D5A-8D79-778DE5A1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B165-5701-48DE-B34E-6C940B91E491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B32E368-4F5B-4472-978C-B132C7B3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A09A168-61F8-455D-9492-3D7135B5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DF3F-BFE9-4248-9C1D-54E6A4C899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069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7E6265-DB01-479A-B92B-6CB525FA8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A08B1E6-513F-45F2-93DB-539E7F848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00F8A85-4A56-4FB2-8409-4A2CAEBBE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A03E52A-426A-42CA-8D71-25F903CE3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B165-5701-48DE-B34E-6C940B91E491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4B850E2-5C31-462D-BB46-2F3426BD9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A3795C9-DF66-4F80-A44D-C37937E4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DF3F-BFE9-4248-9C1D-54E6A4C899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55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3E898A8-E545-431B-AA93-2C5B1BC9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00A97C5-79BD-4878-A45C-3B0F967A9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B1B6F18-940F-458C-808C-4EA873AE4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3B165-5701-48DE-B34E-6C940B91E491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6F6D10-8D60-448D-95A8-CC828740E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4555056-1F8D-4BDC-A45D-625F394A1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DF3F-BFE9-4248-9C1D-54E6A4C899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88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1244721-5E26-4356-9F9E-F0777E7700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07" y="0"/>
            <a:ext cx="9697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2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857AB8-8488-46D1-8AF4-15FFD3EF87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07" y="0"/>
            <a:ext cx="9697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0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montaña, exterior, pasto, campo&#10;&#10;Descripción generada automáticamente">
            <a:extLst>
              <a:ext uri="{FF2B5EF4-FFF2-40B4-BE49-F238E27FC236}">
                <a16:creationId xmlns:a16="http://schemas.microsoft.com/office/drawing/2014/main" xmlns="" id="{A74F4A18-B225-F6C4-8D08-97B6198F0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529" y="1262516"/>
            <a:ext cx="6663871" cy="433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767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Alandes Delgado</dc:creator>
  <cp:lastModifiedBy>Carmen</cp:lastModifiedBy>
  <cp:revision>11</cp:revision>
  <dcterms:created xsi:type="dcterms:W3CDTF">2024-01-18T12:19:49Z</dcterms:created>
  <dcterms:modified xsi:type="dcterms:W3CDTF">2024-02-08T10:52:48Z</dcterms:modified>
</cp:coreProperties>
</file>