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7" r:id="rId4"/>
    <p:sldId id="259" r:id="rId5"/>
  </p:sldIdLst>
  <p:sldSz cx="12192000" cy="6858000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7CC5F5F-A8A2-2D35-7A20-79B2ADDAED38}" v="4" dt="2024-02-05T08:31:02.60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69" autoAdjust="0"/>
    <p:restoredTop sz="94660"/>
  </p:normalViewPr>
  <p:slideViewPr>
    <p:cSldViewPr snapToGrid="0">
      <p:cViewPr>
        <p:scale>
          <a:sx n="96" d="100"/>
          <a:sy n="96" d="100"/>
        </p:scale>
        <p:origin x="-134" y="-1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11" Type="http://schemas.microsoft.com/office/2015/10/relationships/revisionInfo" Target="revisionInfo.xml"/><Relationship Id="rId5" Type="http://schemas.openxmlformats.org/officeDocument/2006/relationships/slide" Target="slides/slide4.xml"/><Relationship Id="rId10" Type="http://schemas.microsoft.com/office/2016/11/relationships/changesInfo" Target="changesInfos/changesInfo1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NDREA BERRUGA PEREZ" userId="S::anberpe3@upv.edu.es::875b6d92-925e-4eb9-8edc-d53059a23996" providerId="AD" clId="Web-{EFEBBAC9-E1E9-4C7E-B0C3-5420CE35AECD}"/>
    <pc:docChg chg="modSld">
      <pc:chgData name="ANDREA BERRUGA PEREZ" userId="S::anberpe3@upv.edu.es::875b6d92-925e-4eb9-8edc-d53059a23996" providerId="AD" clId="Web-{EFEBBAC9-E1E9-4C7E-B0C3-5420CE35AECD}" dt="2024-02-02T13:45:36.123" v="4" actId="1076"/>
      <pc:docMkLst>
        <pc:docMk/>
      </pc:docMkLst>
      <pc:sldChg chg="addSp delSp modSp">
        <pc:chgData name="ANDREA BERRUGA PEREZ" userId="S::anberpe3@upv.edu.es::875b6d92-925e-4eb9-8edc-d53059a23996" providerId="AD" clId="Web-{EFEBBAC9-E1E9-4C7E-B0C3-5420CE35AECD}" dt="2024-02-02T13:45:36.123" v="4" actId="1076"/>
        <pc:sldMkLst>
          <pc:docMk/>
          <pc:sldMk cId="1350244695" sldId="258"/>
        </pc:sldMkLst>
        <pc:spChg chg="del">
          <ac:chgData name="ANDREA BERRUGA PEREZ" userId="S::anberpe3@upv.edu.es::875b6d92-925e-4eb9-8edc-d53059a23996" providerId="AD" clId="Web-{EFEBBAC9-E1E9-4C7E-B0C3-5420CE35AECD}" dt="2024-02-02T13:45:04.277" v="1"/>
          <ac:spMkLst>
            <pc:docMk/>
            <pc:sldMk cId="1350244695" sldId="258"/>
            <ac:spMk id="2" creationId="{0E34B9A7-2737-2ED3-DBCE-9C18746BF942}"/>
          </ac:spMkLst>
        </pc:spChg>
        <pc:spChg chg="del">
          <ac:chgData name="ANDREA BERRUGA PEREZ" userId="S::anberpe3@upv.edu.es::875b6d92-925e-4eb9-8edc-d53059a23996" providerId="AD" clId="Web-{EFEBBAC9-E1E9-4C7E-B0C3-5420CE35AECD}" dt="2024-02-02T13:45:02.746" v="0"/>
          <ac:spMkLst>
            <pc:docMk/>
            <pc:sldMk cId="1350244695" sldId="258"/>
            <ac:spMk id="3" creationId="{9045AED6-13C2-BD0B-FC39-774210C898DD}"/>
          </ac:spMkLst>
        </pc:spChg>
        <pc:picChg chg="add mod">
          <ac:chgData name="ANDREA BERRUGA PEREZ" userId="S::anberpe3@upv.edu.es::875b6d92-925e-4eb9-8edc-d53059a23996" providerId="AD" clId="Web-{EFEBBAC9-E1E9-4C7E-B0C3-5420CE35AECD}" dt="2024-02-02T13:45:36.123" v="4" actId="1076"/>
          <ac:picMkLst>
            <pc:docMk/>
            <pc:sldMk cId="1350244695" sldId="258"/>
            <ac:picMk id="4" creationId="{B4FD9FA8-DF34-BE1A-E0AA-3115E6D65592}"/>
          </ac:picMkLst>
        </pc:picChg>
      </pc:sldChg>
    </pc:docChg>
  </pc:docChgLst>
  <pc:docChgLst>
    <pc:chgData name="ANDREA BERRUGA PEREZ" userId="S::anberpe3@upv.edu.es::875b6d92-925e-4eb9-8edc-d53059a23996" providerId="AD" clId="Web-{77CC5F5F-A8A2-2D35-7A20-79B2ADDAED38}"/>
    <pc:docChg chg="modSld">
      <pc:chgData name="ANDREA BERRUGA PEREZ" userId="S::anberpe3@upv.edu.es::875b6d92-925e-4eb9-8edc-d53059a23996" providerId="AD" clId="Web-{77CC5F5F-A8A2-2D35-7A20-79B2ADDAED38}" dt="2024-02-05T08:31:02.608" v="3" actId="1076"/>
      <pc:docMkLst>
        <pc:docMk/>
      </pc:docMkLst>
      <pc:sldChg chg="addSp delSp modSp">
        <pc:chgData name="ANDREA BERRUGA PEREZ" userId="S::anberpe3@upv.edu.es::875b6d92-925e-4eb9-8edc-d53059a23996" providerId="AD" clId="Web-{77CC5F5F-A8A2-2D35-7A20-79B2ADDAED38}" dt="2024-02-05T08:31:02.608" v="3" actId="1076"/>
        <pc:sldMkLst>
          <pc:docMk/>
          <pc:sldMk cId="3490122969" sldId="259"/>
        </pc:sldMkLst>
        <pc:spChg chg="del">
          <ac:chgData name="ANDREA BERRUGA PEREZ" userId="S::anberpe3@upv.edu.es::875b6d92-925e-4eb9-8edc-d53059a23996" providerId="AD" clId="Web-{77CC5F5F-A8A2-2D35-7A20-79B2ADDAED38}" dt="2024-02-05T08:30:56.186" v="1"/>
          <ac:spMkLst>
            <pc:docMk/>
            <pc:sldMk cId="3490122969" sldId="259"/>
            <ac:spMk id="2" creationId="{D51C5EBB-653F-011C-7E28-6431E529E318}"/>
          </ac:spMkLst>
        </pc:spChg>
        <pc:spChg chg="del">
          <ac:chgData name="ANDREA BERRUGA PEREZ" userId="S::anberpe3@upv.edu.es::875b6d92-925e-4eb9-8edc-d53059a23996" providerId="AD" clId="Web-{77CC5F5F-A8A2-2D35-7A20-79B2ADDAED38}" dt="2024-02-05T08:30:54.733" v="0"/>
          <ac:spMkLst>
            <pc:docMk/>
            <pc:sldMk cId="3490122969" sldId="259"/>
            <ac:spMk id="3" creationId="{60F17559-4DE0-C41F-017F-DD8BE4769F6F}"/>
          </ac:spMkLst>
        </pc:spChg>
        <pc:picChg chg="add mod ord">
          <ac:chgData name="ANDREA BERRUGA PEREZ" userId="S::anberpe3@upv.edu.es::875b6d92-925e-4eb9-8edc-d53059a23996" providerId="AD" clId="Web-{77CC5F5F-A8A2-2D35-7A20-79B2ADDAED38}" dt="2024-02-05T08:31:02.608" v="3" actId="1076"/>
          <ac:picMkLst>
            <pc:docMk/>
            <pc:sldMk cId="3490122969" sldId="259"/>
            <ac:picMk id="4" creationId="{BF3DE4FF-30FF-B2BA-0ABC-6DC6E40FD5BC}"/>
          </ac:picMkLst>
        </pc:picChg>
      </pc:sldChg>
    </pc:docChg>
  </pc:docChgLst>
  <pc:docChgLst>
    <pc:chgData clId="Web-{98BD8810-C705-08E1-F71F-A4B4BCAA91E7}"/>
    <pc:docChg chg="addSld">
      <pc:chgData name="" userId="" providerId="" clId="Web-{98BD8810-C705-08E1-F71F-A4B4BCAA91E7}" dt="2024-02-02T13:35:32.238" v="0"/>
      <pc:docMkLst>
        <pc:docMk/>
      </pc:docMkLst>
      <pc:sldChg chg="new">
        <pc:chgData name="" userId="" providerId="" clId="Web-{98BD8810-C705-08E1-F71F-A4B4BCAA91E7}" dt="2024-02-02T13:35:32.238" v="0"/>
        <pc:sldMkLst>
          <pc:docMk/>
          <pc:sldMk cId="1350244695" sldId="258"/>
        </pc:sldMkLst>
      </pc:sldChg>
    </pc:docChg>
  </pc:docChgLst>
  <pc:docChgLst>
    <pc:chgData name="ANDREA BERRUGA PEREZ" userId="S::anberpe3@upv.edu.es::875b6d92-925e-4eb9-8edc-d53059a23996" providerId="AD" clId="Web-{98BD8810-C705-08E1-F71F-A4B4BCAA91E7}"/>
    <pc:docChg chg="addSld">
      <pc:chgData name="ANDREA BERRUGA PEREZ" userId="S::anberpe3@upv.edu.es::875b6d92-925e-4eb9-8edc-d53059a23996" providerId="AD" clId="Web-{98BD8810-C705-08E1-F71F-A4B4BCAA91E7}" dt="2024-02-02T13:35:38.300" v="0"/>
      <pc:docMkLst>
        <pc:docMk/>
      </pc:docMkLst>
      <pc:sldChg chg="new">
        <pc:chgData name="ANDREA BERRUGA PEREZ" userId="S::anberpe3@upv.edu.es::875b6d92-925e-4eb9-8edc-d53059a23996" providerId="AD" clId="Web-{98BD8810-C705-08E1-F71F-A4B4BCAA91E7}" dt="2024-02-02T13:35:38.300" v="0"/>
        <pc:sldMkLst>
          <pc:docMk/>
          <pc:sldMk cId="3490122969" sldId="259"/>
        </pc:sldMkLst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E408927B-6343-444B-B6C0-FBBFEE00CB1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="" xmlns:a16="http://schemas.microsoft.com/office/drawing/2014/main" id="{F7B06D0E-4E2E-4C6D-8D19-78F758B8A6F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="" xmlns:a16="http://schemas.microsoft.com/office/drawing/2014/main" id="{8DB84C68-6368-48E9-9C5D-9F58A127FD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E25A89-E463-4889-A95B-C8BFC6DC3530}" type="datetimeFigureOut">
              <a:rPr lang="es-ES" smtClean="0"/>
              <a:t>08/02/2024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="" xmlns:a16="http://schemas.microsoft.com/office/drawing/2014/main" id="{686821E9-079C-4FBA-9404-BF73E127CA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="" xmlns:a16="http://schemas.microsoft.com/office/drawing/2014/main" id="{2E79DC72-DA4F-481D-950C-3547C8E38C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790623-C73F-40EB-B81A-6B9BFDC3663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6693055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3788D6E6-67B8-44C5-B104-E806AF5FC3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="" xmlns:a16="http://schemas.microsoft.com/office/drawing/2014/main" id="{E682480F-FCEC-48AB-A4F9-C501BE9BD45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="" xmlns:a16="http://schemas.microsoft.com/office/drawing/2014/main" id="{AF747F13-4DF0-4DF0-8308-051406E5AF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E25A89-E463-4889-A95B-C8BFC6DC3530}" type="datetimeFigureOut">
              <a:rPr lang="es-ES" smtClean="0"/>
              <a:t>08/02/2024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="" xmlns:a16="http://schemas.microsoft.com/office/drawing/2014/main" id="{43E87B24-6134-425E-85D7-879B9F1D51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="" xmlns:a16="http://schemas.microsoft.com/office/drawing/2014/main" id="{1A4C65D2-9437-4014-BCA7-3BEBF3C6B4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790623-C73F-40EB-B81A-6B9BFDC3663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8373065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="" xmlns:a16="http://schemas.microsoft.com/office/drawing/2014/main" id="{445F57F6-9118-49E5-BFD8-2AFD5160AF5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="" xmlns:a16="http://schemas.microsoft.com/office/drawing/2014/main" id="{C75BE28D-9A5E-4D9B-940B-DE042CB6C24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="" xmlns:a16="http://schemas.microsoft.com/office/drawing/2014/main" id="{7BF4738C-3880-4BB3-937B-84E7AC7FF0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E25A89-E463-4889-A95B-C8BFC6DC3530}" type="datetimeFigureOut">
              <a:rPr lang="es-ES" smtClean="0"/>
              <a:t>08/02/2024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="" xmlns:a16="http://schemas.microsoft.com/office/drawing/2014/main" id="{1E81097A-915B-49DA-914F-32AFB67020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="" xmlns:a16="http://schemas.microsoft.com/office/drawing/2014/main" id="{48D61EFD-2BFF-4269-B22E-7811B3789D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790623-C73F-40EB-B81A-6B9BFDC3663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6280896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A9281C04-3D1B-46FC-AF77-DD94C6D234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="" xmlns:a16="http://schemas.microsoft.com/office/drawing/2014/main" id="{713A627D-A6AC-472B-8D84-F4791053BD7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="" xmlns:a16="http://schemas.microsoft.com/office/drawing/2014/main" id="{E8DE894A-C1FD-47EC-95D3-37AB17EAFE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E25A89-E463-4889-A95B-C8BFC6DC3530}" type="datetimeFigureOut">
              <a:rPr lang="es-ES" smtClean="0"/>
              <a:t>08/02/2024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="" xmlns:a16="http://schemas.microsoft.com/office/drawing/2014/main" id="{458E9EDC-F5E5-44C7-8F99-FDF11883FD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="" xmlns:a16="http://schemas.microsoft.com/office/drawing/2014/main" id="{FAC8C5BE-6A29-4CE9-B9B7-10B8483475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790623-C73F-40EB-B81A-6B9BFDC3663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6369618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57D8FD39-D017-4F3A-9560-48C36A0F52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="" xmlns:a16="http://schemas.microsoft.com/office/drawing/2014/main" id="{EA6E5A7C-ECD6-402D-950B-87F16940B3F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="" xmlns:a16="http://schemas.microsoft.com/office/drawing/2014/main" id="{D99D24A3-4028-4D3F-A461-365FB30A7C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E25A89-E463-4889-A95B-C8BFC6DC3530}" type="datetimeFigureOut">
              <a:rPr lang="es-ES" smtClean="0"/>
              <a:t>08/02/2024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="" xmlns:a16="http://schemas.microsoft.com/office/drawing/2014/main" id="{56AF4F89-1DD8-45D7-8284-DB045CB0B4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="" xmlns:a16="http://schemas.microsoft.com/office/drawing/2014/main" id="{6E4D5E31-C9A1-49CD-A100-76CDD04537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790623-C73F-40EB-B81A-6B9BFDC3663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1951161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89BD6819-8190-4F9C-B7F9-B423D900E2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="" xmlns:a16="http://schemas.microsoft.com/office/drawing/2014/main" id="{B53D56B3-5A18-4116-9BFA-0DF2F00930B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="" xmlns:a16="http://schemas.microsoft.com/office/drawing/2014/main" id="{E0A043B4-480E-4DD1-B8E8-1AAE2344EFA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="" xmlns:a16="http://schemas.microsoft.com/office/drawing/2014/main" id="{1DC12C47-9871-4771-BD30-B38FB35991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E25A89-E463-4889-A95B-C8BFC6DC3530}" type="datetimeFigureOut">
              <a:rPr lang="es-ES" smtClean="0"/>
              <a:t>08/02/2024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="" xmlns:a16="http://schemas.microsoft.com/office/drawing/2014/main" id="{AD909D18-6A9A-4298-AC89-4FC14F9716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="" xmlns:a16="http://schemas.microsoft.com/office/drawing/2014/main" id="{417E381D-DC5A-4D16-B1F9-B6525944F0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790623-C73F-40EB-B81A-6B9BFDC3663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0484129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C133C14F-BD53-4641-B8B1-328ECDDB1F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="" xmlns:a16="http://schemas.microsoft.com/office/drawing/2014/main" id="{6AD4FF8D-082F-4E49-9EE7-1FEBFBCF240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="" xmlns:a16="http://schemas.microsoft.com/office/drawing/2014/main" id="{4886160D-6DFB-4D74-8539-CA8DFB47AB3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="" xmlns:a16="http://schemas.microsoft.com/office/drawing/2014/main" id="{D6995B51-FA69-4566-BE00-DE8760CD4FF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="" xmlns:a16="http://schemas.microsoft.com/office/drawing/2014/main" id="{8BB9A7D8-E3C4-44A1-B11F-4C29FE75987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="" xmlns:a16="http://schemas.microsoft.com/office/drawing/2014/main" id="{C7B26402-2580-4127-8EC9-7DC3B41367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E25A89-E463-4889-A95B-C8BFC6DC3530}" type="datetimeFigureOut">
              <a:rPr lang="es-ES" smtClean="0"/>
              <a:t>08/02/2024</a:t>
            </a:fld>
            <a:endParaRPr lang="es-ES"/>
          </a:p>
        </p:txBody>
      </p:sp>
      <p:sp>
        <p:nvSpPr>
          <p:cNvPr id="8" name="Marcador de pie de página 7">
            <a:extLst>
              <a:ext uri="{FF2B5EF4-FFF2-40B4-BE49-F238E27FC236}">
                <a16:creationId xmlns="" xmlns:a16="http://schemas.microsoft.com/office/drawing/2014/main" id="{22582118-57EC-4D5E-B1A6-D5FA525226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="" xmlns:a16="http://schemas.microsoft.com/office/drawing/2014/main" id="{326FDC4E-1E35-4CAF-8B8A-3F3E0EDBAF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790623-C73F-40EB-B81A-6B9BFDC3663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9304060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3DB1B303-865B-48B6-9CA8-44BFFC3548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="" xmlns:a16="http://schemas.microsoft.com/office/drawing/2014/main" id="{2AD892B5-7EA6-4CEF-8679-6621DA7A9E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E25A89-E463-4889-A95B-C8BFC6DC3530}" type="datetimeFigureOut">
              <a:rPr lang="es-ES" smtClean="0"/>
              <a:t>08/02/2024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="" xmlns:a16="http://schemas.microsoft.com/office/drawing/2014/main" id="{3DA2B3CB-BC8B-4378-B2DC-4E13CED35D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="" xmlns:a16="http://schemas.microsoft.com/office/drawing/2014/main" id="{8D20190E-88BF-447A-AF57-201FCB21FC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790623-C73F-40EB-B81A-6B9BFDC3663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4718131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="" xmlns:a16="http://schemas.microsoft.com/office/drawing/2014/main" id="{6F6EDDA5-6E81-4264-BA59-570423D2B8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E25A89-E463-4889-A95B-C8BFC6DC3530}" type="datetimeFigureOut">
              <a:rPr lang="es-ES" smtClean="0"/>
              <a:t>08/02/2024</a:t>
            </a:fld>
            <a:endParaRPr lang="es-ES"/>
          </a:p>
        </p:txBody>
      </p:sp>
      <p:sp>
        <p:nvSpPr>
          <p:cNvPr id="3" name="Marcador de pie de página 2">
            <a:extLst>
              <a:ext uri="{FF2B5EF4-FFF2-40B4-BE49-F238E27FC236}">
                <a16:creationId xmlns="" xmlns:a16="http://schemas.microsoft.com/office/drawing/2014/main" id="{64918A73-AD46-4C68-85A0-20126619C4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="" xmlns:a16="http://schemas.microsoft.com/office/drawing/2014/main" id="{530F6DD8-954C-465A-A644-D87D48F74A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790623-C73F-40EB-B81A-6B9BFDC3663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1732023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154678E0-E0EE-4B59-A42C-6141239728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="" xmlns:a16="http://schemas.microsoft.com/office/drawing/2014/main" id="{076CB5EF-BA7F-4FDA-9810-E96F4BF2FCC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="" xmlns:a16="http://schemas.microsoft.com/office/drawing/2014/main" id="{4FD2ADB1-3E63-45DA-A1B1-463D778060A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="" xmlns:a16="http://schemas.microsoft.com/office/drawing/2014/main" id="{E8B852BB-9578-4C53-93EB-6D0E53FC95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E25A89-E463-4889-A95B-C8BFC6DC3530}" type="datetimeFigureOut">
              <a:rPr lang="es-ES" smtClean="0"/>
              <a:t>08/02/2024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="" xmlns:a16="http://schemas.microsoft.com/office/drawing/2014/main" id="{5DB8346C-AA4F-4930-B483-3676EBCB7A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="" xmlns:a16="http://schemas.microsoft.com/office/drawing/2014/main" id="{44CA31CA-12D3-43BC-8EC0-002848248E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790623-C73F-40EB-B81A-6B9BFDC3663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6674139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19E5857B-0D87-447F-AC3B-FFB233F977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="" xmlns:a16="http://schemas.microsoft.com/office/drawing/2014/main" id="{7353C982-CD23-4B3B-A966-74A71669F7D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>
            <a:extLst>
              <a:ext uri="{FF2B5EF4-FFF2-40B4-BE49-F238E27FC236}">
                <a16:creationId xmlns="" xmlns:a16="http://schemas.microsoft.com/office/drawing/2014/main" id="{117356E9-BC62-4F40-8408-C12219E2568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="" xmlns:a16="http://schemas.microsoft.com/office/drawing/2014/main" id="{618A7735-2F27-437F-860A-7D3FED8369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E25A89-E463-4889-A95B-C8BFC6DC3530}" type="datetimeFigureOut">
              <a:rPr lang="es-ES" smtClean="0"/>
              <a:t>08/02/2024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="" xmlns:a16="http://schemas.microsoft.com/office/drawing/2014/main" id="{F7B88BD1-ED84-45C1-91FF-D80E48C6F6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="" xmlns:a16="http://schemas.microsoft.com/office/drawing/2014/main" id="{8A138D09-8DCD-43F3-8247-D16FAAAE21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790623-C73F-40EB-B81A-6B9BFDC3663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4867983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="" xmlns:a16="http://schemas.microsoft.com/office/drawing/2014/main" id="{A4214533-0E77-4865-918B-1FF4494CE0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="" xmlns:a16="http://schemas.microsoft.com/office/drawing/2014/main" id="{EF99CBB1-ADEC-4401-A9B3-F7972A5D9F0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="" xmlns:a16="http://schemas.microsoft.com/office/drawing/2014/main" id="{52FE9C4E-8061-48E6-AFDA-B445721EF26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E25A89-E463-4889-A95B-C8BFC6DC3530}" type="datetimeFigureOut">
              <a:rPr lang="es-ES" smtClean="0"/>
              <a:t>08/02/2024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="" xmlns:a16="http://schemas.microsoft.com/office/drawing/2014/main" id="{84EF399D-EED0-4312-87DF-4BEB3CD1A63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="" xmlns:a16="http://schemas.microsoft.com/office/drawing/2014/main" id="{013B7995-B641-40B6-835F-AF4F4739992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790623-C73F-40EB-B81A-6B9BFDC3663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745941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="" xmlns:a16="http://schemas.microsoft.com/office/drawing/2014/main" id="{E8E1805F-562D-44DD-BF2F-BAAAA4127F1C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47007" y="0"/>
            <a:ext cx="969798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567387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="" xmlns:a16="http://schemas.microsoft.com/office/drawing/2014/main" id="{B4FD9FA8-DF34-BE1A-E0AA-3115E6D65592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36956" y="390806"/>
            <a:ext cx="9125857" cy="60732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024469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="" xmlns:a16="http://schemas.microsoft.com/office/drawing/2014/main" id="{579C5E4A-994C-4FF2-8933-9BD864A0EB38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47007" y="0"/>
            <a:ext cx="969798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814079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Marcador de contenido 3">
            <a:extLst>
              <a:ext uri="{FF2B5EF4-FFF2-40B4-BE49-F238E27FC236}">
                <a16:creationId xmlns="" xmlns:a16="http://schemas.microsoft.com/office/drawing/2014/main" id="{BF3DE4FF-30FF-B2BA-0ABC-6DC6E40FD5B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00420" y="628196"/>
            <a:ext cx="7491802" cy="5240337"/>
          </a:xfrm>
        </p:spPr>
      </p:pic>
    </p:spTree>
    <p:extLst>
      <p:ext uri="{BB962C8B-B14F-4D97-AF65-F5344CB8AC3E}">
        <p14:creationId xmlns:p14="http://schemas.microsoft.com/office/powerpoint/2010/main" val="3490122969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Personalizado</PresentationFormat>
  <Paragraphs>0</Paragraphs>
  <Slides>4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4</vt:i4>
      </vt:variant>
    </vt:vector>
  </HeadingPairs>
  <TitlesOfParts>
    <vt:vector size="5" baseType="lpstr">
      <vt:lpstr>Tema de Office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Carlos Alandes Delgado</dc:creator>
  <cp:lastModifiedBy>Carmen</cp:lastModifiedBy>
  <cp:revision>11</cp:revision>
  <dcterms:created xsi:type="dcterms:W3CDTF">2024-01-18T12:21:43Z</dcterms:created>
  <dcterms:modified xsi:type="dcterms:W3CDTF">2024-02-08T10:53:44Z</dcterms:modified>
</cp:coreProperties>
</file>