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DE16B-4448-FAD1-E109-432966707DF9}" v="262" dt="2024-02-05T09:42:36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BERRUGA PEREZ" userId="S::anberpe3@upv.edu.es::875b6d92-925e-4eb9-8edc-d53059a23996" providerId="AD" clId="Web-{59CCEEE4-E908-FF95-F20A-FAC4A85B1DAC}"/>
    <pc:docChg chg="modSld">
      <pc:chgData name="ANDREA BERRUGA PEREZ" userId="S::anberpe3@upv.edu.es::875b6d92-925e-4eb9-8edc-d53059a23996" providerId="AD" clId="Web-{59CCEEE4-E908-FF95-F20A-FAC4A85B1DAC}" dt="2024-01-25T12:54:17.303" v="1" actId="1076"/>
      <pc:docMkLst>
        <pc:docMk/>
      </pc:docMkLst>
      <pc:sldChg chg="modSp">
        <pc:chgData name="ANDREA BERRUGA PEREZ" userId="S::anberpe3@upv.edu.es::875b6d92-925e-4eb9-8edc-d53059a23996" providerId="AD" clId="Web-{59CCEEE4-E908-FF95-F20A-FAC4A85B1DAC}" dt="2024-01-25T12:54:17.303" v="1" actId="1076"/>
        <pc:sldMkLst>
          <pc:docMk/>
          <pc:sldMk cId="564132063" sldId="256"/>
        </pc:sldMkLst>
        <pc:picChg chg="mod">
          <ac:chgData name="ANDREA BERRUGA PEREZ" userId="S::anberpe3@upv.edu.es::875b6d92-925e-4eb9-8edc-d53059a23996" providerId="AD" clId="Web-{59CCEEE4-E908-FF95-F20A-FAC4A85B1DAC}" dt="2024-01-25T12:54:17.303" v="1" actId="1076"/>
          <ac:picMkLst>
            <pc:docMk/>
            <pc:sldMk cId="564132063" sldId="256"/>
            <ac:picMk id="1032" creationId="{3F2AF164-599B-457B-B940-D14A4A667C96}"/>
          </ac:picMkLst>
        </pc:picChg>
        <pc:picChg chg="mod">
          <ac:chgData name="ANDREA BERRUGA PEREZ" userId="S::anberpe3@upv.edu.es::875b6d92-925e-4eb9-8edc-d53059a23996" providerId="AD" clId="Web-{59CCEEE4-E908-FF95-F20A-FAC4A85B1DAC}" dt="2024-01-25T12:54:14.037" v="0" actId="1076"/>
          <ac:picMkLst>
            <pc:docMk/>
            <pc:sldMk cId="564132063" sldId="256"/>
            <ac:picMk id="1035" creationId="{70ED413E-7E8F-4170-B830-B50EC395F90C}"/>
          </ac:picMkLst>
        </pc:picChg>
      </pc:sldChg>
    </pc:docChg>
  </pc:docChgLst>
  <pc:docChgLst>
    <pc:chgData name="ANDREA BERRUGA PEREZ" userId="S::anberpe3@upv.edu.es::875b6d92-925e-4eb9-8edc-d53059a23996" providerId="AD" clId="Web-{543DE16B-4448-FAD1-E109-432966707DF9}"/>
    <pc:docChg chg="addSld delSld modSld sldOrd">
      <pc:chgData name="ANDREA BERRUGA PEREZ" userId="S::anberpe3@upv.edu.es::875b6d92-925e-4eb9-8edc-d53059a23996" providerId="AD" clId="Web-{543DE16B-4448-FAD1-E109-432966707DF9}" dt="2024-02-05T09:42:35.496" v="171" actId="20577"/>
      <pc:docMkLst>
        <pc:docMk/>
      </pc:docMkLst>
      <pc:sldChg chg="addSp delSp modSp mod setBg">
        <pc:chgData name="ANDREA BERRUGA PEREZ" userId="S::anberpe3@upv.edu.es::875b6d92-925e-4eb9-8edc-d53059a23996" providerId="AD" clId="Web-{543DE16B-4448-FAD1-E109-432966707DF9}" dt="2024-02-05T09:42:19.042" v="167"/>
        <pc:sldMkLst>
          <pc:docMk/>
          <pc:sldMk cId="564132063" sldId="256"/>
        </pc:sldMkLst>
        <pc:spChg chg="add del mod">
          <ac:chgData name="ANDREA BERRUGA PEREZ" userId="S::anberpe3@upv.edu.es::875b6d92-925e-4eb9-8edc-d53059a23996" providerId="AD" clId="Web-{543DE16B-4448-FAD1-E109-432966707DF9}" dt="2024-02-05T09:41:34.854" v="163"/>
          <ac:spMkLst>
            <pc:docMk/>
            <pc:sldMk cId="564132063" sldId="256"/>
            <ac:spMk id="2" creationId="{E7FB7872-E905-E2BA-17BA-D4D74CF38EF2}"/>
          </ac:spMkLst>
        </pc:spChg>
        <pc:spChg chg="add">
          <ac:chgData name="ANDREA BERRUGA PEREZ" userId="S::anberpe3@upv.edu.es::875b6d92-925e-4eb9-8edc-d53059a23996" providerId="AD" clId="Web-{543DE16B-4448-FAD1-E109-432966707DF9}" dt="2024-02-05T09:42:19.042" v="167"/>
          <ac:spMkLst>
            <pc:docMk/>
            <pc:sldMk cId="564132063" sldId="256"/>
            <ac:spMk id="6" creationId="{ECCF5D3F-981C-D57B-196C-2C14B6591E56}"/>
          </ac:spMkLst>
        </pc:spChg>
        <pc:spChg chg="add">
          <ac:chgData name="ANDREA BERRUGA PEREZ" userId="S::anberpe3@upv.edu.es::875b6d92-925e-4eb9-8edc-d53059a23996" providerId="AD" clId="Web-{543DE16B-4448-FAD1-E109-432966707DF9}" dt="2024-02-05T09:42:13.120" v="166"/>
          <ac:spMkLst>
            <pc:docMk/>
            <pc:sldMk cId="564132063" sldId="256"/>
            <ac:spMk id="9" creationId="{11BE3FA7-0D70-4431-814F-D8C40576EA93}"/>
          </ac:spMkLst>
        </pc:spChg>
        <pc:spChg chg="del">
          <ac:chgData name="ANDREA BERRUGA PEREZ" userId="S::anberpe3@upv.edu.es::875b6d92-925e-4eb9-8edc-d53059a23996" providerId="AD" clId="Web-{543DE16B-4448-FAD1-E109-432966707DF9}" dt="2024-02-05T09:39:42.350" v="148"/>
          <ac:spMkLst>
            <pc:docMk/>
            <pc:sldMk cId="564132063" sldId="256"/>
            <ac:spMk id="13" creationId="{F5651392-D517-45D1-94EA-75A3D3D28ECD}"/>
          </ac:spMkLst>
        </pc:spChg>
        <pc:picChg chg="add mod">
          <ac:chgData name="ANDREA BERRUGA PEREZ" userId="S::anberpe3@upv.edu.es::875b6d92-925e-4eb9-8edc-d53059a23996" providerId="AD" clId="Web-{543DE16B-4448-FAD1-E109-432966707DF9}" dt="2024-02-05T09:42:13.120" v="166"/>
          <ac:picMkLst>
            <pc:docMk/>
            <pc:sldMk cId="564132063" sldId="256"/>
            <ac:picMk id="3" creationId="{76348EA4-4600-C55F-72AB-197A84339404}"/>
          </ac:picMkLst>
        </pc:picChg>
        <pc:picChg chg="add mod">
          <ac:chgData name="ANDREA BERRUGA PEREZ" userId="S::anberpe3@upv.edu.es::875b6d92-925e-4eb9-8edc-d53059a23996" providerId="AD" clId="Web-{543DE16B-4448-FAD1-E109-432966707DF9}" dt="2024-02-05T09:42:13.120" v="166"/>
          <ac:picMkLst>
            <pc:docMk/>
            <pc:sldMk cId="564132063" sldId="256"/>
            <ac:picMk id="4" creationId="{7EE75DF2-0313-1BB1-6926-FEFE88F0A3FF}"/>
          </ac:picMkLst>
        </pc:picChg>
        <pc:picChg chg="del">
          <ac:chgData name="ANDREA BERRUGA PEREZ" userId="S::anberpe3@upv.edu.es::875b6d92-925e-4eb9-8edc-d53059a23996" providerId="AD" clId="Web-{543DE16B-4448-FAD1-E109-432966707DF9}" dt="2024-02-05T09:40:02.351" v="158"/>
          <ac:picMkLst>
            <pc:docMk/>
            <pc:sldMk cId="564132063" sldId="256"/>
            <ac:picMk id="1030" creationId="{CBB60DF7-523A-4485-9175-D25E8F3F2EA0}"/>
          </ac:picMkLst>
        </pc:picChg>
        <pc:picChg chg="del">
          <ac:chgData name="ANDREA BERRUGA PEREZ" userId="S::anberpe3@upv.edu.es::875b6d92-925e-4eb9-8edc-d53059a23996" providerId="AD" clId="Web-{543DE16B-4448-FAD1-E109-432966707DF9}" dt="2024-02-05T09:40:01.945" v="157"/>
          <ac:picMkLst>
            <pc:docMk/>
            <pc:sldMk cId="564132063" sldId="256"/>
            <ac:picMk id="1031" creationId="{168720BE-231A-4FA6-9507-D43BBB8EFEEB}"/>
          </ac:picMkLst>
        </pc:picChg>
        <pc:picChg chg="del">
          <ac:chgData name="ANDREA BERRUGA PEREZ" userId="S::anberpe3@upv.edu.es::875b6d92-925e-4eb9-8edc-d53059a23996" providerId="AD" clId="Web-{543DE16B-4448-FAD1-E109-432966707DF9}" dt="2024-02-05T09:40:01.366" v="156"/>
          <ac:picMkLst>
            <pc:docMk/>
            <pc:sldMk cId="564132063" sldId="256"/>
            <ac:picMk id="1032" creationId="{3F2AF164-599B-457B-B940-D14A4A667C96}"/>
          </ac:picMkLst>
        </pc:picChg>
        <pc:picChg chg="del">
          <ac:chgData name="ANDREA BERRUGA PEREZ" userId="S::anberpe3@upv.edu.es::875b6d92-925e-4eb9-8edc-d53059a23996" providerId="AD" clId="Web-{543DE16B-4448-FAD1-E109-432966707DF9}" dt="2024-02-05T09:40:02.773" v="159"/>
          <ac:picMkLst>
            <pc:docMk/>
            <pc:sldMk cId="564132063" sldId="256"/>
            <ac:picMk id="1035" creationId="{70ED413E-7E8F-4170-B830-B50EC395F90C}"/>
          </ac:picMkLst>
        </pc:picChg>
      </pc:sldChg>
      <pc:sldChg chg="addSp delSp modSp ord">
        <pc:chgData name="ANDREA BERRUGA PEREZ" userId="S::anberpe3@upv.edu.es::875b6d92-925e-4eb9-8edc-d53059a23996" providerId="AD" clId="Web-{543DE16B-4448-FAD1-E109-432966707DF9}" dt="2024-02-05T09:42:35.496" v="171" actId="20577"/>
        <pc:sldMkLst>
          <pc:docMk/>
          <pc:sldMk cId="3518919827" sldId="257"/>
        </pc:sldMkLst>
        <pc:spChg chg="add mod">
          <ac:chgData name="ANDREA BERRUGA PEREZ" userId="S::anberpe3@upv.edu.es::875b6d92-925e-4eb9-8edc-d53059a23996" providerId="AD" clId="Web-{543DE16B-4448-FAD1-E109-432966707DF9}" dt="2024-02-05T09:42:35.496" v="171" actId="20577"/>
          <ac:spMkLst>
            <pc:docMk/>
            <pc:sldMk cId="3518919827" sldId="257"/>
            <ac:spMk id="4" creationId="{103821DB-1596-2009-E721-948129776EEA}"/>
          </ac:spMkLst>
        </pc:spChg>
        <pc:spChg chg="mod">
          <ac:chgData name="ANDREA BERRUGA PEREZ" userId="S::anberpe3@upv.edu.es::875b6d92-925e-4eb9-8edc-d53059a23996" providerId="AD" clId="Web-{543DE16B-4448-FAD1-E109-432966707DF9}" dt="2024-02-05T09:33:25.995" v="55" actId="20577"/>
          <ac:spMkLst>
            <pc:docMk/>
            <pc:sldMk cId="3518919827" sldId="257"/>
            <ac:spMk id="5" creationId="{C0B64D3E-2BFD-4F2A-8D2D-B8B3F6A91337}"/>
          </ac:spMkLst>
        </pc:spChg>
        <pc:spChg chg="del">
          <ac:chgData name="ANDREA BERRUGA PEREZ" userId="S::anberpe3@upv.edu.es::875b6d92-925e-4eb9-8edc-d53059a23996" providerId="AD" clId="Web-{543DE16B-4448-FAD1-E109-432966707DF9}" dt="2024-02-05T09:33:34.558" v="56"/>
          <ac:spMkLst>
            <pc:docMk/>
            <pc:sldMk cId="3518919827" sldId="257"/>
            <ac:spMk id="7" creationId="{4FE6276F-5BCE-4CED-BB54-197441E1F0BB}"/>
          </ac:spMkLst>
        </pc:spChg>
        <pc:picChg chg="add mod modCrop">
          <ac:chgData name="ANDREA BERRUGA PEREZ" userId="S::anberpe3@upv.edu.es::875b6d92-925e-4eb9-8edc-d53059a23996" providerId="AD" clId="Web-{543DE16B-4448-FAD1-E109-432966707DF9}" dt="2024-02-05T09:34:23.341" v="92" actId="1076"/>
          <ac:picMkLst>
            <pc:docMk/>
            <pc:sldMk cId="3518919827" sldId="257"/>
            <ac:picMk id="2" creationId="{C598ED0A-840B-7DA0-D4DB-A5082F432C8E}"/>
          </ac:picMkLst>
        </pc:picChg>
        <pc:picChg chg="del">
          <ac:chgData name="ANDREA BERRUGA PEREZ" userId="S::anberpe3@upv.edu.es::875b6d92-925e-4eb9-8edc-d53059a23996" providerId="AD" clId="Web-{543DE16B-4448-FAD1-E109-432966707DF9}" dt="2024-02-05T09:32:24.056" v="43"/>
          <ac:picMkLst>
            <pc:docMk/>
            <pc:sldMk cId="3518919827" sldId="257"/>
            <ac:picMk id="6" creationId="{C764E890-08A8-4221-B2E8-DC5FD2DACD62}"/>
          </ac:picMkLst>
        </pc:picChg>
      </pc:sldChg>
      <pc:sldChg chg="addSp delSp modSp del">
        <pc:chgData name="ANDREA BERRUGA PEREZ" userId="S::anberpe3@upv.edu.es::875b6d92-925e-4eb9-8edc-d53059a23996" providerId="AD" clId="Web-{543DE16B-4448-FAD1-E109-432966707DF9}" dt="2024-02-05T09:41:27.635" v="160"/>
        <pc:sldMkLst>
          <pc:docMk/>
          <pc:sldMk cId="781485424" sldId="258"/>
        </pc:sldMkLst>
        <pc:picChg chg="del">
          <ac:chgData name="ANDREA BERRUGA PEREZ" userId="S::anberpe3@upv.edu.es::875b6d92-925e-4eb9-8edc-d53059a23996" providerId="AD" clId="Web-{543DE16B-4448-FAD1-E109-432966707DF9}" dt="2024-02-05T09:36:01.094" v="113"/>
          <ac:picMkLst>
            <pc:docMk/>
            <pc:sldMk cId="781485424" sldId="258"/>
            <ac:picMk id="3" creationId="{F40D807E-D1F5-49C2-AB1E-BF1269E27FAB}"/>
          </ac:picMkLst>
        </pc:picChg>
        <pc:picChg chg="add mod">
          <ac:chgData name="ANDREA BERRUGA PEREZ" userId="S::anberpe3@upv.edu.es::875b6d92-925e-4eb9-8edc-d53059a23996" providerId="AD" clId="Web-{543DE16B-4448-FAD1-E109-432966707DF9}" dt="2024-02-05T09:36:03.609" v="114" actId="1076"/>
          <ac:picMkLst>
            <pc:docMk/>
            <pc:sldMk cId="781485424" sldId="258"/>
            <ac:picMk id="5" creationId="{856E2CA2-DE92-9FAF-8943-AB67E9373348}"/>
          </ac:picMkLst>
        </pc:picChg>
        <pc:picChg chg="add mod">
          <ac:chgData name="ANDREA BERRUGA PEREZ" userId="S::anberpe3@upv.edu.es::875b6d92-925e-4eb9-8edc-d53059a23996" providerId="AD" clId="Web-{543DE16B-4448-FAD1-E109-432966707DF9}" dt="2024-02-05T09:36:15.453" v="116" actId="1076"/>
          <ac:picMkLst>
            <pc:docMk/>
            <pc:sldMk cId="781485424" sldId="258"/>
            <ac:picMk id="8" creationId="{92BBE29C-5B29-ECD4-6652-30F34300EBEF}"/>
          </ac:picMkLst>
        </pc:picChg>
      </pc:sldChg>
      <pc:sldChg chg="addSp delSp modSp new mod setBg">
        <pc:chgData name="ANDREA BERRUGA PEREZ" userId="S::anberpe3@upv.edu.es::875b6d92-925e-4eb9-8edc-d53059a23996" providerId="AD" clId="Web-{543DE16B-4448-FAD1-E109-432966707DF9}" dt="2024-02-05T09:30:33.162" v="41" actId="20577"/>
        <pc:sldMkLst>
          <pc:docMk/>
          <pc:sldMk cId="1380925772" sldId="259"/>
        </pc:sldMkLst>
        <pc:spChg chg="del">
          <ac:chgData name="ANDREA BERRUGA PEREZ" userId="S::anberpe3@upv.edu.es::875b6d92-925e-4eb9-8edc-d53059a23996" providerId="AD" clId="Web-{543DE16B-4448-FAD1-E109-432966707DF9}" dt="2024-02-05T09:29:14.628" v="2"/>
          <ac:spMkLst>
            <pc:docMk/>
            <pc:sldMk cId="1380925772" sldId="259"/>
            <ac:spMk id="2" creationId="{81D24C53-6AD3-36E5-7B63-B331B55365CC}"/>
          </ac:spMkLst>
        </pc:spChg>
        <pc:spChg chg="del">
          <ac:chgData name="ANDREA BERRUGA PEREZ" userId="S::anberpe3@upv.edu.es::875b6d92-925e-4eb9-8edc-d53059a23996" providerId="AD" clId="Web-{543DE16B-4448-FAD1-E109-432966707DF9}" dt="2024-02-05T09:29:13.316" v="1"/>
          <ac:spMkLst>
            <pc:docMk/>
            <pc:sldMk cId="1380925772" sldId="259"/>
            <ac:spMk id="3" creationId="{E07AD122-D4C6-F889-4F03-CA4E243F74E0}"/>
          </ac:spMkLst>
        </pc:spChg>
        <pc:spChg chg="add mod">
          <ac:chgData name="ANDREA BERRUGA PEREZ" userId="S::anberpe3@upv.edu.es::875b6d92-925e-4eb9-8edc-d53059a23996" providerId="AD" clId="Web-{543DE16B-4448-FAD1-E109-432966707DF9}" dt="2024-02-05T09:30:33.162" v="41" actId="20577"/>
          <ac:spMkLst>
            <pc:docMk/>
            <pc:sldMk cId="1380925772" sldId="259"/>
            <ac:spMk id="6" creationId="{A26A5C3C-BF58-65D1-4518-5CEE7F494334}"/>
          </ac:spMkLst>
        </pc:spChg>
        <pc:spChg chg="add">
          <ac:chgData name="ANDREA BERRUGA PEREZ" userId="S::anberpe3@upv.edu.es::875b6d92-925e-4eb9-8edc-d53059a23996" providerId="AD" clId="Web-{543DE16B-4448-FAD1-E109-432966707DF9}" dt="2024-02-05T09:29:27.379" v="6"/>
          <ac:spMkLst>
            <pc:docMk/>
            <pc:sldMk cId="1380925772" sldId="259"/>
            <ac:spMk id="10" creationId="{11BE3FA7-0D70-4431-814F-D8C40576EA93}"/>
          </ac:spMkLst>
        </pc:spChg>
        <pc:picChg chg="add mod ord">
          <ac:chgData name="ANDREA BERRUGA PEREZ" userId="S::anberpe3@upv.edu.es::875b6d92-925e-4eb9-8edc-d53059a23996" providerId="AD" clId="Web-{543DE16B-4448-FAD1-E109-432966707DF9}" dt="2024-02-05T09:29:27.379" v="6"/>
          <ac:picMkLst>
            <pc:docMk/>
            <pc:sldMk cId="1380925772" sldId="259"/>
            <ac:picMk id="4" creationId="{FD4F1E53-8C0E-E10B-1F93-F88958D013D5}"/>
          </ac:picMkLst>
        </pc:picChg>
        <pc:picChg chg="add mod">
          <ac:chgData name="ANDREA BERRUGA PEREZ" userId="S::anberpe3@upv.edu.es::875b6d92-925e-4eb9-8edc-d53059a23996" providerId="AD" clId="Web-{543DE16B-4448-FAD1-E109-432966707DF9}" dt="2024-02-05T09:29:27.379" v="6"/>
          <ac:picMkLst>
            <pc:docMk/>
            <pc:sldMk cId="1380925772" sldId="259"/>
            <ac:picMk id="5" creationId="{B4FC2969-15EA-152B-CA1C-338C9A0D41D4}"/>
          </ac:picMkLst>
        </pc:picChg>
      </pc:sldChg>
      <pc:sldChg chg="addSp delSp modSp add ord replId">
        <pc:chgData name="ANDREA BERRUGA PEREZ" userId="S::anberpe3@upv.edu.es::875b6d92-925e-4eb9-8edc-d53059a23996" providerId="AD" clId="Web-{543DE16B-4448-FAD1-E109-432966707DF9}" dt="2024-02-05T09:39:00.568" v="140" actId="1076"/>
        <pc:sldMkLst>
          <pc:docMk/>
          <pc:sldMk cId="1723783373" sldId="260"/>
        </pc:sldMkLst>
        <pc:spChg chg="del mod">
          <ac:chgData name="ANDREA BERRUGA PEREZ" userId="S::anberpe3@upv.edu.es::875b6d92-925e-4eb9-8edc-d53059a23996" providerId="AD" clId="Web-{543DE16B-4448-FAD1-E109-432966707DF9}" dt="2024-02-05T09:38:06.597" v="128"/>
          <ac:spMkLst>
            <pc:docMk/>
            <pc:sldMk cId="1723783373" sldId="260"/>
            <ac:spMk id="6" creationId="{A26A5C3C-BF58-65D1-4518-5CEE7F494334}"/>
          </ac:spMkLst>
        </pc:spChg>
        <pc:spChg chg="add del">
          <ac:chgData name="ANDREA BERRUGA PEREZ" userId="S::anberpe3@upv.edu.es::875b6d92-925e-4eb9-8edc-d53059a23996" providerId="AD" clId="Web-{543DE16B-4448-FAD1-E109-432966707DF9}" dt="2024-02-05T09:38:43.177" v="135"/>
          <ac:spMkLst>
            <pc:docMk/>
            <pc:sldMk cId="1723783373" sldId="260"/>
            <ac:spMk id="10" creationId="{11BE3FA7-0D70-4431-814F-D8C40576EA93}"/>
          </ac:spMkLst>
        </pc:spChg>
        <pc:spChg chg="add del">
          <ac:chgData name="ANDREA BERRUGA PEREZ" userId="S::anberpe3@upv.edu.es::875b6d92-925e-4eb9-8edc-d53059a23996" providerId="AD" clId="Web-{543DE16B-4448-FAD1-E109-432966707DF9}" dt="2024-02-05T09:37:59.316" v="126"/>
          <ac:spMkLst>
            <pc:docMk/>
            <pc:sldMk cId="1723783373" sldId="260"/>
            <ac:spMk id="15" creationId="{022BDE4A-8A20-4A69-9C5A-581C82036A4D}"/>
          </ac:spMkLst>
        </pc:spChg>
        <pc:spChg chg="add">
          <ac:chgData name="ANDREA BERRUGA PEREZ" userId="S::anberpe3@upv.edu.es::875b6d92-925e-4eb9-8edc-d53059a23996" providerId="AD" clId="Web-{543DE16B-4448-FAD1-E109-432966707DF9}" dt="2024-02-05T09:38:51.021" v="136"/>
          <ac:spMkLst>
            <pc:docMk/>
            <pc:sldMk cId="1723783373" sldId="260"/>
            <ac:spMk id="16" creationId="{9D8D794D-B4B9-4479-B2B1-07F5051CC604}"/>
          </ac:spMkLst>
        </pc:spChg>
        <pc:spChg chg="add">
          <ac:chgData name="ANDREA BERRUGA PEREZ" userId="S::anberpe3@upv.edu.es::875b6d92-925e-4eb9-8edc-d53059a23996" providerId="AD" clId="Web-{543DE16B-4448-FAD1-E109-432966707DF9}" dt="2024-02-05T09:38:43.177" v="135"/>
          <ac:spMkLst>
            <pc:docMk/>
            <pc:sldMk cId="1723783373" sldId="260"/>
            <ac:spMk id="18" creationId="{25B97239-2685-48C8-8104-1D4E4E383D82}"/>
          </ac:spMkLst>
        </pc:spChg>
        <pc:picChg chg="add del mod ord">
          <ac:chgData name="ANDREA BERRUGA PEREZ" userId="S::anberpe3@upv.edu.es::875b6d92-925e-4eb9-8edc-d53059a23996" providerId="AD" clId="Web-{543DE16B-4448-FAD1-E109-432966707DF9}" dt="2024-02-05T09:38:07.097" v="129"/>
          <ac:picMkLst>
            <pc:docMk/>
            <pc:sldMk cId="1723783373" sldId="260"/>
            <ac:picMk id="3" creationId="{1C34B571-2EF3-6D26-6231-20E9F941CDED}"/>
          </ac:picMkLst>
        </pc:picChg>
        <pc:picChg chg="del">
          <ac:chgData name="ANDREA BERRUGA PEREZ" userId="S::anberpe3@upv.edu.es::875b6d92-925e-4eb9-8edc-d53059a23996" providerId="AD" clId="Web-{543DE16B-4448-FAD1-E109-432966707DF9}" dt="2024-02-05T09:36:43.486" v="118"/>
          <ac:picMkLst>
            <pc:docMk/>
            <pc:sldMk cId="1723783373" sldId="260"/>
            <ac:picMk id="4" creationId="{FD4F1E53-8C0E-E10B-1F93-F88958D013D5}"/>
          </ac:picMkLst>
        </pc:picChg>
        <pc:picChg chg="del">
          <ac:chgData name="ANDREA BERRUGA PEREZ" userId="S::anberpe3@upv.edu.es::875b6d92-925e-4eb9-8edc-d53059a23996" providerId="AD" clId="Web-{543DE16B-4448-FAD1-E109-432966707DF9}" dt="2024-02-05T09:36:42.439" v="117"/>
          <ac:picMkLst>
            <pc:docMk/>
            <pc:sldMk cId="1723783373" sldId="260"/>
            <ac:picMk id="5" creationId="{B4FC2969-15EA-152B-CA1C-338C9A0D41D4}"/>
          </ac:picMkLst>
        </pc:picChg>
        <pc:picChg chg="add del mod">
          <ac:chgData name="ANDREA BERRUGA PEREZ" userId="S::anberpe3@upv.edu.es::875b6d92-925e-4eb9-8edc-d53059a23996" providerId="AD" clId="Web-{543DE16B-4448-FAD1-E109-432966707DF9}" dt="2024-02-05T09:38:07.832" v="130"/>
          <ac:picMkLst>
            <pc:docMk/>
            <pc:sldMk cId="1723783373" sldId="260"/>
            <ac:picMk id="8" creationId="{A7B68B18-BB20-5F8D-03AB-2BB27375C9C5}"/>
          </ac:picMkLst>
        </pc:picChg>
        <pc:picChg chg="add mod ord">
          <ac:chgData name="ANDREA BERRUGA PEREZ" userId="S::anberpe3@upv.edu.es::875b6d92-925e-4eb9-8edc-d53059a23996" providerId="AD" clId="Web-{543DE16B-4448-FAD1-E109-432966707DF9}" dt="2024-02-05T09:39:00.568" v="140" actId="1076"/>
          <ac:picMkLst>
            <pc:docMk/>
            <pc:sldMk cId="1723783373" sldId="260"/>
            <ac:picMk id="9" creationId="{B93FCEDE-38C7-AB83-0ACB-A412ABBAD556}"/>
          </ac:picMkLst>
        </pc:picChg>
        <pc:picChg chg="add mod ord">
          <ac:chgData name="ANDREA BERRUGA PEREZ" userId="S::anberpe3@upv.edu.es::875b6d92-925e-4eb9-8edc-d53059a23996" providerId="AD" clId="Web-{543DE16B-4448-FAD1-E109-432966707DF9}" dt="2024-02-05T09:39:00.458" v="138" actId="1076"/>
          <ac:picMkLst>
            <pc:docMk/>
            <pc:sldMk cId="1723783373" sldId="260"/>
            <ac:picMk id="11" creationId="{F3D1AAFE-26BA-EC2E-A567-7F8481CFB84C}"/>
          </ac:picMkLst>
        </pc:picChg>
        <pc:picChg chg="add mod">
          <ac:chgData name="ANDREA BERRUGA PEREZ" userId="S::anberpe3@upv.edu.es::875b6d92-925e-4eb9-8edc-d53059a23996" providerId="AD" clId="Web-{543DE16B-4448-FAD1-E109-432966707DF9}" dt="2024-02-05T09:39:00.443" v="137" actId="1076"/>
          <ac:picMkLst>
            <pc:docMk/>
            <pc:sldMk cId="1723783373" sldId="260"/>
            <ac:picMk id="12" creationId="{3CBA8D95-24A4-8F87-4F1B-493408D71A57}"/>
          </ac:picMkLst>
        </pc:picChg>
        <pc:picChg chg="add mod">
          <ac:chgData name="ANDREA BERRUGA PEREZ" userId="S::anberpe3@upv.edu.es::875b6d92-925e-4eb9-8edc-d53059a23996" providerId="AD" clId="Web-{543DE16B-4448-FAD1-E109-432966707DF9}" dt="2024-02-05T09:39:00.490" v="139" actId="1076"/>
          <ac:picMkLst>
            <pc:docMk/>
            <pc:sldMk cId="1723783373" sldId="260"/>
            <ac:picMk id="13" creationId="{7FF396C3-919D-7EA3-74ED-91E54BDB8717}"/>
          </ac:picMkLst>
        </pc:picChg>
      </pc:sldChg>
      <pc:sldChg chg="add del replId">
        <pc:chgData name="ANDREA BERRUGA PEREZ" userId="S::anberpe3@upv.edu.es::875b6d92-925e-4eb9-8edc-d53059a23996" providerId="AD" clId="Web-{543DE16B-4448-FAD1-E109-432966707DF9}" dt="2024-02-05T09:39:02.771" v="141"/>
        <pc:sldMkLst>
          <pc:docMk/>
          <pc:sldMk cId="1303356107" sldId="261"/>
        </pc:sldMkLst>
      </pc:sldChg>
      <pc:sldChg chg="add del replId">
        <pc:chgData name="ANDREA BERRUGA PEREZ" userId="S::anberpe3@upv.edu.es::875b6d92-925e-4eb9-8edc-d53059a23996" providerId="AD" clId="Web-{543DE16B-4448-FAD1-E109-432966707DF9}" dt="2024-02-05T09:42:21.027" v="168"/>
        <pc:sldMkLst>
          <pc:docMk/>
          <pc:sldMk cId="3071802771" sldId="261"/>
        </pc:sldMkLst>
      </pc:sldChg>
      <pc:sldChg chg="delSp add del ord replId">
        <pc:chgData name="ANDREA BERRUGA PEREZ" userId="S::anberpe3@upv.edu.es::875b6d92-925e-4eb9-8edc-d53059a23996" providerId="AD" clId="Web-{543DE16B-4448-FAD1-E109-432966707DF9}" dt="2024-02-05T09:41:30.447" v="161"/>
        <pc:sldMkLst>
          <pc:docMk/>
          <pc:sldMk cId="4209039210" sldId="261"/>
        </pc:sldMkLst>
        <pc:picChg chg="del">
          <ac:chgData name="ANDREA BERRUGA PEREZ" userId="S::anberpe3@upv.edu.es::875b6d92-925e-4eb9-8edc-d53059a23996" providerId="AD" clId="Web-{543DE16B-4448-FAD1-E109-432966707DF9}" dt="2024-02-05T09:39:24.568" v="147"/>
          <ac:picMkLst>
            <pc:docMk/>
            <pc:sldMk cId="4209039210" sldId="261"/>
            <ac:picMk id="9" creationId="{B93FCEDE-38C7-AB83-0ACB-A412ABBAD556}"/>
          </ac:picMkLst>
        </pc:picChg>
        <pc:picChg chg="del">
          <ac:chgData name="ANDREA BERRUGA PEREZ" userId="S::anberpe3@upv.edu.es::875b6d92-925e-4eb9-8edc-d53059a23996" providerId="AD" clId="Web-{543DE16B-4448-FAD1-E109-432966707DF9}" dt="2024-02-05T09:39:24.131" v="146"/>
          <ac:picMkLst>
            <pc:docMk/>
            <pc:sldMk cId="4209039210" sldId="261"/>
            <ac:picMk id="11" creationId="{F3D1AAFE-26BA-EC2E-A567-7F8481CFB84C}"/>
          </ac:picMkLst>
        </pc:picChg>
        <pc:picChg chg="del">
          <ac:chgData name="ANDREA BERRUGA PEREZ" userId="S::anberpe3@upv.edu.es::875b6d92-925e-4eb9-8edc-d53059a23996" providerId="AD" clId="Web-{543DE16B-4448-FAD1-E109-432966707DF9}" dt="2024-02-05T09:39:23.084" v="144"/>
          <ac:picMkLst>
            <pc:docMk/>
            <pc:sldMk cId="4209039210" sldId="261"/>
            <ac:picMk id="12" creationId="{3CBA8D95-24A4-8F87-4F1B-493408D71A57}"/>
          </ac:picMkLst>
        </pc:picChg>
        <pc:picChg chg="del">
          <ac:chgData name="ANDREA BERRUGA PEREZ" userId="S::anberpe3@upv.edu.es::875b6d92-925e-4eb9-8edc-d53059a23996" providerId="AD" clId="Web-{543DE16B-4448-FAD1-E109-432966707DF9}" dt="2024-02-05T09:39:23.756" v="145"/>
          <ac:picMkLst>
            <pc:docMk/>
            <pc:sldMk cId="4209039210" sldId="261"/>
            <ac:picMk id="13" creationId="{7FF396C3-919D-7EA3-74ED-91E54BDB87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4E9A3-C117-4AF4-90E2-1DBE97819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563EF7-D7FF-489F-A86F-F7396F431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FD5480-90A8-4B35-8916-D9E38147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ECBE-16A7-4EB7-A4D4-F806F613CED4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CC3EFE-8467-41DD-B3F2-B1C7A050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950CCD-07B8-4749-B51C-F5E27ABB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9C42-2471-480C-B0C4-3CBCB1941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38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4D4BB-C38E-4E24-9EB5-B039B0452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F24513-5E7E-49A9-9E94-4540E3AAE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21B9A5-09FC-43D5-9B96-46D15828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ECBE-16A7-4EB7-A4D4-F806F613CED4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214038-0C52-46C7-A299-1C80A643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4376EA-179F-4918-B6D5-6F75449A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9C42-2471-480C-B0C4-3CBCB1941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39B765-1A57-424E-8C80-D98F89393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18F367-69A3-4106-B56A-6B4D59EA0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CF62FB-5064-441F-B824-94E049A9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ECBE-16A7-4EB7-A4D4-F806F613CED4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0FCDED-EF16-47FC-9138-5F01CBA5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CAF348-B3C1-4550-BB5D-3CB0870E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9C42-2471-480C-B0C4-3CBCB1941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3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7598D-806C-4E56-AEAE-8603B332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6D3617-1F96-4556-A0BC-2E411993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1F533-167C-4BD5-BDB5-E10F1B4D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ECBE-16A7-4EB7-A4D4-F806F613CED4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8CC61A-6965-4BE8-AD6B-BEFC0A39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89B03D-D6A3-44D0-B57D-841E3C2E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9C42-2471-480C-B0C4-3CBCB1941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21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F3F5-44CB-44AD-90F6-18A2AB29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E5FBD-EBB3-47CA-841D-02BC9D7F4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CFE9DB-0E91-4769-832A-419E95CF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ECBE-16A7-4EB7-A4D4-F806F613CED4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6794C5-0C76-482B-8F93-24A2E33A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D57CA3-EC65-4C57-B09E-C094BD7C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9C42-2471-480C-B0C4-3CBCB1941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61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51914-9A4F-4E71-89D4-BBA1AC56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83A2D2-FF2A-4EE0-8A2D-DBF1ED8E6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20093-FE81-4B7E-8726-9C94BCB4B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B9BAFC-EC9D-423D-92C4-024A8225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ECBE-16A7-4EB7-A4D4-F806F613CED4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16E6FD-D81B-4929-A834-65EF2E5A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9BED0B-B38A-495F-8D6D-E990C5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9C42-2471-480C-B0C4-3CBCB1941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9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EF621-92C5-40C7-9C35-A5455568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F66E0E-901E-4B22-A7A1-ACFC6796B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C4C24C-AE21-41A3-829A-428153F82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D37603-750F-4C8B-AEB2-BD99F0B62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B3EC6E-AA4D-4C59-A032-31A86DBCA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524CE3-FE49-42DC-A80A-F7F2275D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ECBE-16A7-4EB7-A4D4-F806F613CED4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4ABD55-A4F7-45A6-8626-D80D258B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B9FCDD-D0D3-4C89-BB19-914E85BC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9C42-2471-480C-B0C4-3CBCB1941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61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67252-53BB-45B8-B22E-B2664E93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D2D818-9E40-4602-9E63-8D7F70F8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ECBE-16A7-4EB7-A4D4-F806F613CED4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DF3C6-070A-40A8-ABD5-9278F46A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5ACA30-1918-431D-A043-55E809F4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9C42-2471-480C-B0C4-3CBCB1941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37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70142E-0718-47E4-A835-E7C7C269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ECBE-16A7-4EB7-A4D4-F806F613CED4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7B4F6E-F029-4D8E-82E1-DE250FB6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F0E8A6-371A-4886-8E60-563E8DFF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9C42-2471-480C-B0C4-3CBCB1941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30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71FEC-E9A7-492D-9608-C6ABB5A7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52BBDE-8770-4708-AA4F-466086B77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E33A2D-29E6-4939-B39C-5B3B966CE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097CD0-F634-446F-8BE5-39C52EBC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ECBE-16A7-4EB7-A4D4-F806F613CED4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16193D-6B26-4035-B5F5-F3ABFBD3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205A5B-A0F9-4987-BFF3-458F6F35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9C42-2471-480C-B0C4-3CBCB1941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2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1AB65-21CB-4257-9B26-D096E2CE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7DBEA4-9BDA-471A-9596-873DA51BA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8F3CDC-585B-4E92-A8FA-2F036E194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26525E-D5D9-4FE2-A67A-B4A65CCC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ECBE-16A7-4EB7-A4D4-F806F613CED4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24573B-FD70-47AC-93E4-2437D05F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7B872F-110A-4EAD-8E14-37AA7FF1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49C42-2471-480C-B0C4-3CBCB1941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0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FDE3D7-AD35-4D55-B612-0476916B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BEDEF-7CE5-4ABE-8CC9-55A4FDC54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1708A-1E29-4451-B97A-33CEEA125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FECBE-16A7-4EB7-A4D4-F806F613CED4}" type="datetimeFigureOut">
              <a:rPr lang="es-ES" smtClean="0"/>
              <a:t>05/02/2024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C0878D-6FDC-4B48-8683-5C376FAF4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5B719E-00EC-4E13-850B-8B1CA612D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49C42-2471-480C-B0C4-3CBCB1941D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9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personas alrededor de una mesa con comida&#10;&#10;Descripción generada automáticamente">
            <a:extLst>
              <a:ext uri="{FF2B5EF4-FFF2-40B4-BE49-F238E27FC236}">
                <a16:creationId xmlns:a16="http://schemas.microsoft.com/office/drawing/2014/main" id="{76348EA4-4600-C55F-72AB-197A84339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4" r="9713" b="-2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E75DF2-0313-1BB1-6926-FEFE88F0A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87" r="-2" b="14404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CCF5D3F-981C-D57B-196C-2C14B6591E56}"/>
              </a:ext>
            </a:extLst>
          </p:cNvPr>
          <p:cNvSpPr txBox="1"/>
          <p:nvPr/>
        </p:nvSpPr>
        <p:spPr>
          <a:xfrm>
            <a:off x="3073400" y="134257"/>
            <a:ext cx="62084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kern="100" dirty="0">
                <a:latin typeface="Calibri"/>
                <a:cs typeface="Calibri"/>
              </a:rPr>
              <a:t>Feria de los Inventos (Universidad Politécnica de Valencia)</a:t>
            </a:r>
            <a:r>
              <a:rPr lang="es-ES" dirty="0"/>
              <a:t> 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13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CBA8D95-24A4-8F87-4F1B-493408D71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44" r="-2" b="2144"/>
          <a:stretch/>
        </p:blipFill>
        <p:spPr>
          <a:xfrm>
            <a:off x="330805" y="448733"/>
            <a:ext cx="5674894" cy="30308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3D1AAFE-26BA-EC2E-A567-7F8481CFB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5" r="24784" b="-1"/>
          <a:stretch/>
        </p:blipFill>
        <p:spPr>
          <a:xfrm>
            <a:off x="330806" y="3651289"/>
            <a:ext cx="2676579" cy="2776517"/>
          </a:xfrm>
          <a:prstGeom prst="rect">
            <a:avLst/>
          </a:prstGeom>
        </p:spPr>
      </p:pic>
      <p:pic>
        <p:nvPicPr>
          <p:cNvPr id="13" name="Imagen 12" descr="Grupo de personas alrededor de una mesa&#10;&#10;Descripción generada automáticamente">
            <a:extLst>
              <a:ext uri="{FF2B5EF4-FFF2-40B4-BE49-F238E27FC236}">
                <a16:creationId xmlns:a16="http://schemas.microsoft.com/office/drawing/2014/main" id="{7FF396C3-919D-7EA3-74ED-91E54BDB87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525" r="1" b="827"/>
          <a:stretch/>
        </p:blipFill>
        <p:spPr>
          <a:xfrm>
            <a:off x="3168624" y="3641855"/>
            <a:ext cx="2837076" cy="2785951"/>
          </a:xfrm>
          <a:prstGeom prst="rect">
            <a:avLst/>
          </a:prstGeom>
        </p:spPr>
      </p:pic>
      <p:pic>
        <p:nvPicPr>
          <p:cNvPr id="9" name="Imagen 8" descr="Un grupo de personas caminando en la calle cerca de unos árboles&#10;&#10;Descripción generada automáticamente">
            <a:extLst>
              <a:ext uri="{FF2B5EF4-FFF2-40B4-BE49-F238E27FC236}">
                <a16:creationId xmlns:a16="http://schemas.microsoft.com/office/drawing/2014/main" id="{B93FCEDE-38C7-AB83-0ACB-A412ABBAD5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10" r="7405" b="-1"/>
          <a:stretch/>
        </p:blipFill>
        <p:spPr>
          <a:xfrm>
            <a:off x="6204444" y="448733"/>
            <a:ext cx="5674892" cy="597907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D8D794D-B4B9-4479-B2B1-07F5051CC604}"/>
              </a:ext>
            </a:extLst>
          </p:cNvPr>
          <p:cNvSpPr txBox="1"/>
          <p:nvPr/>
        </p:nvSpPr>
        <p:spPr>
          <a:xfrm>
            <a:off x="2273299" y="56242"/>
            <a:ext cx="78485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" dirty="0">
                <a:latin typeface="Calibri"/>
                <a:cs typeface="Times New Roman"/>
              </a:rPr>
              <a:t>Día internacional de los museos (Instituto Valenciano de Arte Moderno)</a:t>
            </a:r>
            <a:endParaRPr lang="es-E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78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FC2969-15EA-152B-CA1C-338C9A0D4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" r="26714" b="-1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4F1E53-8C0E-E10B-1F93-F88958D01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7" r="15678" b="-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6A5C3C-BF58-65D1-4518-5CEE7F494334}"/>
              </a:ext>
            </a:extLst>
          </p:cNvPr>
          <p:cNvSpPr txBox="1"/>
          <p:nvPr/>
        </p:nvSpPr>
        <p:spPr>
          <a:xfrm>
            <a:off x="3715656" y="137885"/>
            <a:ext cx="49638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cs typeface="Calibri"/>
              </a:rPr>
              <a:t>Participación en el Mercado de Dolores (Elche)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092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0B64D3E-2BFD-4F2A-8D2D-B8B3F6A91337}"/>
              </a:ext>
            </a:extLst>
          </p:cNvPr>
          <p:cNvSpPr txBox="1"/>
          <p:nvPr/>
        </p:nvSpPr>
        <p:spPr>
          <a:xfrm>
            <a:off x="3047082" y="6005513"/>
            <a:ext cx="609783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dirty="0"/>
              <a:t>Link: </a:t>
            </a:r>
            <a:r>
              <a:rPr lang="es-ES" dirty="0">
                <a:solidFill>
                  <a:schemeClr val="accent1"/>
                </a:solidFill>
              </a:rPr>
              <a:t>https://twitter.com/CucurBreed</a:t>
            </a:r>
          </a:p>
        </p:txBody>
      </p:sp>
      <p:pic>
        <p:nvPicPr>
          <p:cNvPr id="2" name="Imagen 1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598ED0A-840B-7DA0-D4DB-A5082F432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7" r="-490" b="51214"/>
          <a:stretch/>
        </p:blipFill>
        <p:spPr>
          <a:xfrm>
            <a:off x="3659622" y="535460"/>
            <a:ext cx="4863378" cy="47104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03821DB-1596-2009-E721-948129776EEA}"/>
              </a:ext>
            </a:extLst>
          </p:cNvPr>
          <p:cNvSpPr txBox="1"/>
          <p:nvPr/>
        </p:nvSpPr>
        <p:spPr>
          <a:xfrm>
            <a:off x="3715656" y="137885"/>
            <a:ext cx="49638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>
                <a:cs typeface="Calibri"/>
              </a:rPr>
              <a:t>Divulgación en redes sociales (</a:t>
            </a:r>
            <a:r>
              <a:rPr lang="es-ES" dirty="0" err="1">
                <a:cs typeface="Calibri"/>
              </a:rPr>
              <a:t>twitter</a:t>
            </a:r>
            <a:r>
              <a:rPr lang="es-ES" dirty="0"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8919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30</Words>
  <Application>Microsoft Office PowerPoint</Application>
  <PresentationFormat>Panorámica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Alandes Delgado</dc:creator>
  <cp:lastModifiedBy>Carlos Alandes Delgado</cp:lastModifiedBy>
  <cp:revision>70</cp:revision>
  <dcterms:created xsi:type="dcterms:W3CDTF">2024-01-15T09:13:04Z</dcterms:created>
  <dcterms:modified xsi:type="dcterms:W3CDTF">2024-02-05T09:42:37Z</dcterms:modified>
</cp:coreProperties>
</file>