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4DBB3-959D-76FF-6FB4-7BDBDA9B7F32}" v="692" dt="2024-02-05T12:40:59.231"/>
    <p1510:client id="{74FEF471-E79A-FE46-2700-4CA316E383C4}" v="24" dt="2024-02-06T13:43:26.558"/>
    <p1510:client id="{7E611288-7EEA-77C0-C606-C5E44B6D509F}" v="220" dt="2024-02-06T09:28:14.355"/>
    <p1510:client id="{C439EB63-77A1-45B6-4C54-FE087C99E673}" v="554" dt="2024-02-05T12:03:00.546"/>
    <p1510:client id="{C9085F29-C46F-88B2-3623-9991B9C927DC}" v="1037" dt="2024-02-05T13:40:24.086"/>
    <p1510:client id="{D216A6B9-74BF-E071-F5E2-9DCE975FAE0E}" v="69" dt="2024-02-06T13:48:04.669"/>
    <p1510:client id="{F94AEDC4-0F7E-451B-9290-A99D514B0C96}" v="2" dt="2024-02-05T09:46:16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906" y="-7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94AEDC4-0F7E-451B-9290-A99D514B0C96}"/>
    <pc:docChg chg="modSld">
      <pc:chgData name="" userId="" providerId="" clId="Web-{F94AEDC4-0F7E-451B-9290-A99D514B0C96}" dt="2024-02-05T09:46:16.783" v="1"/>
      <pc:docMkLst>
        <pc:docMk/>
      </pc:docMkLst>
      <pc:sldChg chg="delSp">
        <pc:chgData name="" userId="" providerId="" clId="Web-{F94AEDC4-0F7E-451B-9290-A99D514B0C96}" dt="2024-02-05T09:46:16.783" v="1"/>
        <pc:sldMkLst>
          <pc:docMk/>
          <pc:sldMk cId="2406273178" sldId="256"/>
        </pc:sldMkLst>
        <pc:spChg chg="del">
          <ac:chgData name="" userId="" providerId="" clId="Web-{F94AEDC4-0F7E-451B-9290-A99D514B0C96}" dt="2024-02-05T09:46:15.330" v="0"/>
          <ac:spMkLst>
            <pc:docMk/>
            <pc:sldMk cId="2406273178" sldId="256"/>
            <ac:spMk id="2" creationId="{00000000-0000-0000-0000-000000000000}"/>
          </ac:spMkLst>
        </pc:spChg>
        <pc:spChg chg="del">
          <ac:chgData name="" userId="" providerId="" clId="Web-{F94AEDC4-0F7E-451B-9290-A99D514B0C96}" dt="2024-02-05T09:46:16.783" v="1"/>
          <ac:spMkLst>
            <pc:docMk/>
            <pc:sldMk cId="2406273178" sldId="256"/>
            <ac:spMk id="3" creationId="{00000000-0000-0000-0000-000000000000}"/>
          </ac:spMkLst>
        </pc:spChg>
      </pc:sldChg>
    </pc:docChg>
  </pc:docChgLst>
  <pc:docChgLst>
    <pc:chgData name="ANDREA BERRUGA PEREZ" userId="S::anberpe3@upv.edu.es::875b6d92-925e-4eb9-8edc-d53059a23996" providerId="AD" clId="Web-{C439EB63-77A1-45B6-4C54-FE087C99E673}"/>
    <pc:docChg chg="addSld modSld">
      <pc:chgData name="ANDREA BERRUGA PEREZ" userId="S::anberpe3@upv.edu.es::875b6d92-925e-4eb9-8edc-d53059a23996" providerId="AD" clId="Web-{C439EB63-77A1-45B6-4C54-FE087C99E673}" dt="2024-02-05T12:03:00.546" v="422" actId="1076"/>
      <pc:docMkLst>
        <pc:docMk/>
      </pc:docMkLst>
      <pc:sldChg chg="addSp delSp modSp">
        <pc:chgData name="ANDREA BERRUGA PEREZ" userId="S::anberpe3@upv.edu.es::875b6d92-925e-4eb9-8edc-d53059a23996" providerId="AD" clId="Web-{C439EB63-77A1-45B6-4C54-FE087C99E673}" dt="2024-02-05T11:47:52.179" v="381" actId="20577"/>
        <pc:sldMkLst>
          <pc:docMk/>
          <pc:sldMk cId="2406273178" sldId="256"/>
        </pc:sldMkLst>
        <pc:spChg chg="add mod">
          <ac:chgData name="ANDREA BERRUGA PEREZ" userId="S::anberpe3@upv.edu.es::875b6d92-925e-4eb9-8edc-d53059a23996" providerId="AD" clId="Web-{C439EB63-77A1-45B6-4C54-FE087C99E673}" dt="2024-02-05T11:42:32.686" v="253" actId="1076"/>
          <ac:spMkLst>
            <pc:docMk/>
            <pc:sldMk cId="2406273178" sldId="256"/>
            <ac:spMk id="30" creationId="{F0CDFBC2-23AB-004A-CD65-8FD8772EE5F9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26.222" v="309" actId="20577"/>
          <ac:spMkLst>
            <pc:docMk/>
            <pc:sldMk cId="2406273178" sldId="256"/>
            <ac:spMk id="32" creationId="{8EF7163C-A338-471A-7E05-2C184D5BE559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31.691" v="312" actId="20577"/>
          <ac:spMkLst>
            <pc:docMk/>
            <pc:sldMk cId="2406273178" sldId="256"/>
            <ac:spMk id="33" creationId="{E90386C6-7D0D-A724-9066-8895D9139542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40.238" v="317" actId="20577"/>
          <ac:spMkLst>
            <pc:docMk/>
            <pc:sldMk cId="2406273178" sldId="256"/>
            <ac:spMk id="34" creationId="{0C5AFAAF-02ED-1BC1-9A26-EAADD10A1976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44.551" v="318" actId="20577"/>
          <ac:spMkLst>
            <pc:docMk/>
            <pc:sldMk cId="2406273178" sldId="256"/>
            <ac:spMk id="35" creationId="{6EE799A7-FDCB-AF80-89B4-48B0DB7592DF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47.629" v="321" actId="20577"/>
          <ac:spMkLst>
            <pc:docMk/>
            <pc:sldMk cId="2406273178" sldId="256"/>
            <ac:spMk id="36" creationId="{841ECAC7-C95F-5F9A-352C-2D00D558FB18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52.426" v="322" actId="20577"/>
          <ac:spMkLst>
            <pc:docMk/>
            <pc:sldMk cId="2406273178" sldId="256"/>
            <ac:spMk id="37" creationId="{78450D75-94E5-E26C-3788-6B15D3A5C5ED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5:57.457" v="324" actId="20577"/>
          <ac:spMkLst>
            <pc:docMk/>
            <pc:sldMk cId="2406273178" sldId="256"/>
            <ac:spMk id="38" creationId="{7879C04A-5742-5FEB-136B-EFDED10E8582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03.676" v="325" actId="20577"/>
          <ac:spMkLst>
            <pc:docMk/>
            <pc:sldMk cId="2406273178" sldId="256"/>
            <ac:spMk id="39" creationId="{03CC1299-9B46-9A78-0F6D-AA533C175008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12.130" v="330" actId="20577"/>
          <ac:spMkLst>
            <pc:docMk/>
            <pc:sldMk cId="2406273178" sldId="256"/>
            <ac:spMk id="40" creationId="{1572178D-AA55-FE91-81E7-7AC73EDD8E5B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17.208" v="332" actId="20577"/>
          <ac:spMkLst>
            <pc:docMk/>
            <pc:sldMk cId="2406273178" sldId="256"/>
            <ac:spMk id="41" creationId="{51AC3607-C416-1934-954E-F1145844D041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22.286" v="335" actId="20577"/>
          <ac:spMkLst>
            <pc:docMk/>
            <pc:sldMk cId="2406273178" sldId="256"/>
            <ac:spMk id="42" creationId="{EAE78F36-2F2F-D73C-85D0-CC48DCCB018A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27.224" v="338" actId="20577"/>
          <ac:spMkLst>
            <pc:docMk/>
            <pc:sldMk cId="2406273178" sldId="256"/>
            <ac:spMk id="43" creationId="{1FB95B8C-F685-5AEC-A3B7-24F0857BF149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32.099" v="341" actId="20577"/>
          <ac:spMkLst>
            <pc:docMk/>
            <pc:sldMk cId="2406273178" sldId="256"/>
            <ac:spMk id="44" creationId="{412184DC-BEB5-BA48-C282-CA9CA66A5D6F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38.161" v="344" actId="20577"/>
          <ac:spMkLst>
            <pc:docMk/>
            <pc:sldMk cId="2406273178" sldId="256"/>
            <ac:spMk id="45" creationId="{9B64021E-8816-98E4-145D-A266177D4AC3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42.974" v="348" actId="20577"/>
          <ac:spMkLst>
            <pc:docMk/>
            <pc:sldMk cId="2406273178" sldId="256"/>
            <ac:spMk id="46" creationId="{32C271DB-D749-E6B4-4C36-8629BF5987FA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47.724" v="350" actId="20577"/>
          <ac:spMkLst>
            <pc:docMk/>
            <pc:sldMk cId="2406273178" sldId="256"/>
            <ac:spMk id="47" creationId="{8DBE083E-B42B-CF39-44F9-A1AA1EB62635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53.459" v="353" actId="20577"/>
          <ac:spMkLst>
            <pc:docMk/>
            <pc:sldMk cId="2406273178" sldId="256"/>
            <ac:spMk id="48" creationId="{5E00488D-FAF7-2F35-0244-7772EBD1CEAB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6:58.928" v="354" actId="20577"/>
          <ac:spMkLst>
            <pc:docMk/>
            <pc:sldMk cId="2406273178" sldId="256"/>
            <ac:spMk id="49" creationId="{E682CFA3-5223-DC3F-493C-780D5374C92F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04.662" v="356" actId="20577"/>
          <ac:spMkLst>
            <pc:docMk/>
            <pc:sldMk cId="2406273178" sldId="256"/>
            <ac:spMk id="50" creationId="{CFA942A6-C0C4-BEDC-6622-4FAA73074075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10.319" v="357" actId="20577"/>
          <ac:spMkLst>
            <pc:docMk/>
            <pc:sldMk cId="2406273178" sldId="256"/>
            <ac:spMk id="51" creationId="{101F1239-4A03-DCD8-7DD9-0AF57258CAA7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14.366" v="358" actId="20577"/>
          <ac:spMkLst>
            <pc:docMk/>
            <pc:sldMk cId="2406273178" sldId="256"/>
            <ac:spMk id="52" creationId="{F7844B0C-9773-C72C-7930-84BD6A5A126D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19.631" v="360" actId="20577"/>
          <ac:spMkLst>
            <pc:docMk/>
            <pc:sldMk cId="2406273178" sldId="256"/>
            <ac:spMk id="53" creationId="{CE71AAEB-B062-105A-BD95-E70A6CE9F5F3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24.725" v="364" actId="20577"/>
          <ac:spMkLst>
            <pc:docMk/>
            <pc:sldMk cId="2406273178" sldId="256"/>
            <ac:spMk id="54" creationId="{A5703B6D-BC9B-C86D-0D37-A63BFB8D72BF}"/>
          </ac:spMkLst>
        </pc:spChg>
        <pc:spChg chg="add mod">
          <ac:chgData name="ANDREA BERRUGA PEREZ" userId="S::anberpe3@upv.edu.es::875b6d92-925e-4eb9-8edc-d53059a23996" providerId="AD" clId="Web-{C439EB63-77A1-45B6-4C54-FE087C99E673}" dt="2024-02-05T11:47:52.179" v="381" actId="20577"/>
          <ac:spMkLst>
            <pc:docMk/>
            <pc:sldMk cId="2406273178" sldId="256"/>
            <ac:spMk id="55" creationId="{2BD7267A-BA96-AF56-B8A8-90EC6538035B}"/>
          </ac:spMkLst>
        </pc:spChg>
        <pc:picChg chg="add del mod">
          <ac:chgData name="ANDREA BERRUGA PEREZ" userId="S::anberpe3@upv.edu.es::875b6d92-925e-4eb9-8edc-d53059a23996" providerId="AD" clId="Web-{C439EB63-77A1-45B6-4C54-FE087C99E673}" dt="2024-02-05T11:08:01.055" v="4"/>
          <ac:picMkLst>
            <pc:docMk/>
            <pc:sldMk cId="2406273178" sldId="256"/>
            <ac:picMk id="2" creationId="{13C7B851-8274-2E3B-F497-D1A487E2EF2B}"/>
          </ac:picMkLst>
        </pc:picChg>
        <pc:picChg chg="add del mod">
          <ac:chgData name="ANDREA BERRUGA PEREZ" userId="S::anberpe3@upv.edu.es::875b6d92-925e-4eb9-8edc-d53059a23996" providerId="AD" clId="Web-{C439EB63-77A1-45B6-4C54-FE087C99E673}" dt="2024-02-05T11:08:01.055" v="3"/>
          <ac:picMkLst>
            <pc:docMk/>
            <pc:sldMk cId="2406273178" sldId="256"/>
            <ac:picMk id="3" creationId="{C33F747C-4982-2B84-2DB3-4B08CEC04E96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1:41:42.810" v="241" actId="1076"/>
          <ac:picMkLst>
            <pc:docMk/>
            <pc:sldMk cId="2406273178" sldId="256"/>
            <ac:picMk id="4" creationId="{90817BCF-2756-FC98-C69A-ADD0FCBEA27D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1:41:36.607" v="229" actId="1076"/>
          <ac:picMkLst>
            <pc:docMk/>
            <pc:sldMk cId="2406273178" sldId="256"/>
            <ac:picMk id="5" creationId="{5C452C5C-D495-43D6-A1A2-5F4257E36056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1:41:36.638" v="232" actId="1076"/>
          <ac:picMkLst>
            <pc:docMk/>
            <pc:sldMk cId="2406273178" sldId="256"/>
            <ac:picMk id="6" creationId="{688E2021-0EE8-A6AA-B34D-24F04BA5908B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28.732" v="223" actId="1076"/>
          <ac:picMkLst>
            <pc:docMk/>
            <pc:sldMk cId="2406273178" sldId="256"/>
            <ac:picMk id="7" creationId="{22225E76-5DE9-CE91-3A71-AF021CB65269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79" v="237" actId="1076"/>
          <ac:picMkLst>
            <pc:docMk/>
            <pc:sldMk cId="2406273178" sldId="256"/>
            <ac:picMk id="8" creationId="{F4AAD826-55D8-F62E-A37A-EE6CB8749E24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63" v="235" actId="1076"/>
          <ac:picMkLst>
            <pc:docMk/>
            <pc:sldMk cId="2406273178" sldId="256"/>
            <ac:picMk id="9" creationId="{C5967334-80FA-41F9-38D2-413A43B65679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79" v="236" actId="1076"/>
          <ac:picMkLst>
            <pc:docMk/>
            <pc:sldMk cId="2406273178" sldId="256"/>
            <ac:picMk id="10" creationId="{26C02492-E261-932C-3729-6038B3E344C8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79" v="238" actId="1076"/>
          <ac:picMkLst>
            <pc:docMk/>
            <pc:sldMk cId="2406273178" sldId="256"/>
            <ac:picMk id="11" creationId="{9C0B6DDB-A36D-BC8D-3850-9C1181172142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95" v="239" actId="1076"/>
          <ac:picMkLst>
            <pc:docMk/>
            <pc:sldMk cId="2406273178" sldId="256"/>
            <ac:picMk id="12" creationId="{519A0F01-EEEC-5F63-226F-834915D0D6BF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795" v="240" actId="1076"/>
          <ac:picMkLst>
            <pc:docMk/>
            <pc:sldMk cId="2406273178" sldId="256"/>
            <ac:picMk id="13" creationId="{B7E89E89-A9B8-F38F-11BE-49A1FE8197A2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42.810" v="242" actId="1076"/>
          <ac:picMkLst>
            <pc:docMk/>
            <pc:sldMk cId="2406273178" sldId="256"/>
            <ac:picMk id="14" creationId="{F0B310EA-6E6D-3F3A-0361-EB02892FCA0A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591" v="226" actId="1076"/>
          <ac:picMkLst>
            <pc:docMk/>
            <pc:sldMk cId="2406273178" sldId="256"/>
            <ac:picMk id="15" creationId="{308F3C22-79F9-0BF3-0D8F-D28B624CE4D4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3:11.375" v="266" actId="1076"/>
          <ac:picMkLst>
            <pc:docMk/>
            <pc:sldMk cId="2406273178" sldId="256"/>
            <ac:picMk id="16" creationId="{20CFB100-1B2C-EAF5-2E03-DEA994CD4009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607" v="228" actId="1076"/>
          <ac:picMkLst>
            <pc:docMk/>
            <pc:sldMk cId="2406273178" sldId="256"/>
            <ac:picMk id="17" creationId="{193F3EF5-3D0B-DB54-4309-FD8E7954D90A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622" v="230" actId="1076"/>
          <ac:picMkLst>
            <pc:docMk/>
            <pc:sldMk cId="2406273178" sldId="256"/>
            <ac:picMk id="18" creationId="{31CD9813-E6CF-B3C6-F22C-4501EDCCA092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622" v="231" actId="1076"/>
          <ac:picMkLst>
            <pc:docMk/>
            <pc:sldMk cId="2406273178" sldId="256"/>
            <ac:picMk id="19" creationId="{798F3016-1AC2-2884-98B3-BB6DACF04664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638" v="233" actId="1076"/>
          <ac:picMkLst>
            <pc:docMk/>
            <pc:sldMk cId="2406273178" sldId="256"/>
            <ac:picMk id="20" creationId="{0CA43BB8-96BE-D73A-2F6C-0EC0A116895F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36.638" v="234" actId="1076"/>
          <ac:picMkLst>
            <pc:docMk/>
            <pc:sldMk cId="2406273178" sldId="256"/>
            <ac:picMk id="21" creationId="{EFB1AA49-F529-0FC3-50CA-C2E02CB29793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28.700" v="219" actId="1076"/>
          <ac:picMkLst>
            <pc:docMk/>
            <pc:sldMk cId="2406273178" sldId="256"/>
            <ac:picMk id="22" creationId="{A0D0F692-BE56-785C-930E-574A73A37A6F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28.716" v="221" actId="1076"/>
          <ac:picMkLst>
            <pc:docMk/>
            <pc:sldMk cId="2406273178" sldId="256"/>
            <ac:picMk id="23" creationId="{56011A5E-0170-66B3-34D8-B6B4FED3CB21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28.716" v="222" actId="1076"/>
          <ac:picMkLst>
            <pc:docMk/>
            <pc:sldMk cId="2406273178" sldId="256"/>
            <ac:picMk id="24" creationId="{893501A5-FDA0-979E-5E12-4D635DE7DEE2}"/>
          </ac:picMkLst>
        </pc:picChg>
        <pc:picChg chg="add del mod">
          <ac:chgData name="ANDREA BERRUGA PEREZ" userId="S::anberpe3@upv.edu.es::875b6d92-925e-4eb9-8edc-d53059a23996" providerId="AD" clId="Web-{C439EB63-77A1-45B6-4C54-FE087C99E673}" dt="2024-02-05T11:34:47.456" v="108"/>
          <ac:picMkLst>
            <pc:docMk/>
            <pc:sldMk cId="2406273178" sldId="256"/>
            <ac:picMk id="25" creationId="{0289C217-736A-5B3B-3609-39E37C0C5E4E}"/>
          </ac:picMkLst>
        </pc:picChg>
        <pc:picChg chg="add del mod">
          <ac:chgData name="ANDREA BERRUGA PEREZ" userId="S::anberpe3@upv.edu.es::875b6d92-925e-4eb9-8edc-d53059a23996" providerId="AD" clId="Web-{C439EB63-77A1-45B6-4C54-FE087C99E673}" dt="2024-02-05T11:35:27.488" v="117"/>
          <ac:picMkLst>
            <pc:docMk/>
            <pc:sldMk cId="2406273178" sldId="256"/>
            <ac:picMk id="26" creationId="{63C9A2B9-E727-48BA-6AD5-704F4B9496CA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4:54.128" v="297" actId="1076"/>
          <ac:picMkLst>
            <pc:docMk/>
            <pc:sldMk cId="2406273178" sldId="256"/>
            <ac:picMk id="27" creationId="{51123508-68BB-FFE5-5B94-130711B552AF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41:28.732" v="224" actId="1076"/>
          <ac:picMkLst>
            <pc:docMk/>
            <pc:sldMk cId="2406273178" sldId="256"/>
            <ac:picMk id="28" creationId="{4F1C3F49-D8E6-475D-0BFA-C40CBF5EBD30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1:41:28.747" v="225" actId="1076"/>
          <ac:picMkLst>
            <pc:docMk/>
            <pc:sldMk cId="2406273178" sldId="256"/>
            <ac:picMk id="29" creationId="{4B553473-4D0B-5030-A9B5-95AFD4969633}"/>
          </ac:picMkLst>
        </pc:picChg>
        <pc:picChg chg="add del mod">
          <ac:chgData name="ANDREA BERRUGA PEREZ" userId="S::anberpe3@upv.edu.es::875b6d92-925e-4eb9-8edc-d53059a23996" providerId="AD" clId="Web-{C439EB63-77A1-45B6-4C54-FE087C99E673}" dt="2024-02-05T11:42:38.202" v="255"/>
          <ac:picMkLst>
            <pc:docMk/>
            <pc:sldMk cId="2406273178" sldId="256"/>
            <ac:picMk id="31" creationId="{2265A1AE-911F-9574-A585-B1E591F0B1E1}"/>
          </ac:picMkLst>
        </pc:picChg>
      </pc:sldChg>
      <pc:sldChg chg="addSp delSp modSp new">
        <pc:chgData name="ANDREA BERRUGA PEREZ" userId="S::anberpe3@upv.edu.es::875b6d92-925e-4eb9-8edc-d53059a23996" providerId="AD" clId="Web-{C439EB63-77A1-45B6-4C54-FE087C99E673}" dt="2024-02-05T12:03:00.546" v="422" actId="1076"/>
        <pc:sldMkLst>
          <pc:docMk/>
          <pc:sldMk cId="3561702556" sldId="257"/>
        </pc:sldMkLst>
        <pc:spChg chg="del">
          <ac:chgData name="ANDREA BERRUGA PEREZ" userId="S::anberpe3@upv.edu.es::875b6d92-925e-4eb9-8edc-d53059a23996" providerId="AD" clId="Web-{C439EB63-77A1-45B6-4C54-FE087C99E673}" dt="2024-02-05T11:56:49.880" v="383"/>
          <ac:spMkLst>
            <pc:docMk/>
            <pc:sldMk cId="3561702556" sldId="257"/>
            <ac:spMk id="2" creationId="{575E8C91-8EBB-D077-B768-AEF8B936FABE}"/>
          </ac:spMkLst>
        </pc:spChg>
        <pc:spChg chg="del">
          <ac:chgData name="ANDREA BERRUGA PEREZ" userId="S::anberpe3@upv.edu.es::875b6d92-925e-4eb9-8edc-d53059a23996" providerId="AD" clId="Web-{C439EB63-77A1-45B6-4C54-FE087C99E673}" dt="2024-02-05T11:56:51.224" v="384"/>
          <ac:spMkLst>
            <pc:docMk/>
            <pc:sldMk cId="3561702556" sldId="257"/>
            <ac:spMk id="3" creationId="{F544F1B8-BA31-ABF7-3F54-E0AB874317F6}"/>
          </ac:spMkLst>
        </pc:spChg>
        <pc:picChg chg="add mod">
          <ac:chgData name="ANDREA BERRUGA PEREZ" userId="S::anberpe3@upv.edu.es::875b6d92-925e-4eb9-8edc-d53059a23996" providerId="AD" clId="Web-{C439EB63-77A1-45B6-4C54-FE087C99E673}" dt="2024-02-05T11:58:18.101" v="390" actId="1076"/>
          <ac:picMkLst>
            <pc:docMk/>
            <pc:sldMk cId="3561702556" sldId="257"/>
            <ac:picMk id="4" creationId="{2820BE99-A24B-423D-A8C2-3A92CE4F2C80}"/>
          </ac:picMkLst>
        </pc:picChg>
        <pc:picChg chg="add del">
          <ac:chgData name="ANDREA BERRUGA PEREZ" userId="S::anberpe3@upv.edu.es::875b6d92-925e-4eb9-8edc-d53059a23996" providerId="AD" clId="Web-{C439EB63-77A1-45B6-4C54-FE087C99E673}" dt="2024-02-05T11:58:15.617" v="389"/>
          <ac:picMkLst>
            <pc:docMk/>
            <pc:sldMk cId="3561702556" sldId="257"/>
            <ac:picMk id="6" creationId="{D4C7AE29-F406-2564-7120-A58EF7B9796F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58:34.695" v="393" actId="14100"/>
          <ac:picMkLst>
            <pc:docMk/>
            <pc:sldMk cId="3561702556" sldId="257"/>
            <ac:picMk id="7" creationId="{DFCC80F7-5153-2AB6-F86D-377D93E8D27E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58:45.586" v="396" actId="14100"/>
          <ac:picMkLst>
            <pc:docMk/>
            <pc:sldMk cId="3561702556" sldId="257"/>
            <ac:picMk id="8" creationId="{C291D5BD-80D2-2C07-E1CB-1BE784E8CE06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1:59:04.274" v="400" actId="1076"/>
          <ac:picMkLst>
            <pc:docMk/>
            <pc:sldMk cId="3561702556" sldId="257"/>
            <ac:picMk id="9" creationId="{EF70C40A-C30E-F888-B9FA-AA0C52B83332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1:59:33.009" v="405" actId="14100"/>
          <ac:picMkLst>
            <pc:docMk/>
            <pc:sldMk cId="3561702556" sldId="257"/>
            <ac:picMk id="10" creationId="{6E44E5DE-8F77-43D2-7C92-66C418AE7E1D}"/>
          </ac:picMkLst>
        </pc:picChg>
        <pc:picChg chg="add mod modCrop">
          <ac:chgData name="ANDREA BERRUGA PEREZ" userId="S::anberpe3@upv.edu.es::875b6d92-925e-4eb9-8edc-d53059a23996" providerId="AD" clId="Web-{C439EB63-77A1-45B6-4C54-FE087C99E673}" dt="2024-02-05T12:01:01.184" v="413" actId="1076"/>
          <ac:picMkLst>
            <pc:docMk/>
            <pc:sldMk cId="3561702556" sldId="257"/>
            <ac:picMk id="11" creationId="{C916E65D-D31A-15C2-0890-3905B2D7F89C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2:01:18.965" v="416" actId="14100"/>
          <ac:picMkLst>
            <pc:docMk/>
            <pc:sldMk cId="3561702556" sldId="257"/>
            <ac:picMk id="12" creationId="{CC24CCE1-C8EB-EB4C-1795-D1D8B3DD523C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2:01:35.700" v="419" actId="14100"/>
          <ac:picMkLst>
            <pc:docMk/>
            <pc:sldMk cId="3561702556" sldId="257"/>
            <ac:picMk id="13" creationId="{578DD38F-B09E-E0AF-E612-644F6E88C2F5}"/>
          </ac:picMkLst>
        </pc:picChg>
        <pc:picChg chg="add mod">
          <ac:chgData name="ANDREA BERRUGA PEREZ" userId="S::anberpe3@upv.edu.es::875b6d92-925e-4eb9-8edc-d53059a23996" providerId="AD" clId="Web-{C439EB63-77A1-45B6-4C54-FE087C99E673}" dt="2024-02-05T12:03:00.546" v="422" actId="1076"/>
          <ac:picMkLst>
            <pc:docMk/>
            <pc:sldMk cId="3561702556" sldId="257"/>
            <ac:picMk id="14" creationId="{15DC7D2E-975C-BEDA-F9C9-9E9D1E5DE63F}"/>
          </ac:picMkLst>
        </pc:picChg>
      </pc:sldChg>
    </pc:docChg>
  </pc:docChgLst>
  <pc:docChgLst>
    <pc:chgData name="ANDREA BERRUGA PEREZ" userId="S::anberpe3@upv.edu.es::875b6d92-925e-4eb9-8edc-d53059a23996" providerId="AD" clId="Web-{7E611288-7EEA-77C0-C606-C5E44B6D509F}"/>
    <pc:docChg chg="modSld">
      <pc:chgData name="ANDREA BERRUGA PEREZ" userId="S::anberpe3@upv.edu.es::875b6d92-925e-4eb9-8edc-d53059a23996" providerId="AD" clId="Web-{7E611288-7EEA-77C0-C606-C5E44B6D509F}" dt="2024-02-06T09:28:14.355" v="219" actId="1076"/>
      <pc:docMkLst>
        <pc:docMk/>
      </pc:docMkLst>
      <pc:sldChg chg="modSp">
        <pc:chgData name="ANDREA BERRUGA PEREZ" userId="S::anberpe3@upv.edu.es::875b6d92-925e-4eb9-8edc-d53059a23996" providerId="AD" clId="Web-{7E611288-7EEA-77C0-C606-C5E44B6D509F}" dt="2024-02-06T09:28:14.355" v="219" actId="1076"/>
        <pc:sldMkLst>
          <pc:docMk/>
          <pc:sldMk cId="2406273178" sldId="256"/>
        </pc:sldMkLst>
        <pc:spChg chg="mod">
          <ac:chgData name="ANDREA BERRUGA PEREZ" userId="S::anberpe3@upv.edu.es::875b6d92-925e-4eb9-8edc-d53059a23996" providerId="AD" clId="Web-{7E611288-7EEA-77C0-C606-C5E44B6D509F}" dt="2024-02-06T09:20:59.498" v="44" actId="1076"/>
          <ac:spMkLst>
            <pc:docMk/>
            <pc:sldMk cId="2406273178" sldId="256"/>
            <ac:spMk id="3" creationId="{BE33D088-CC59-CBDA-0CB1-F60FF0A28534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1:14.779" v="62" actId="1076"/>
          <ac:spMkLst>
            <pc:docMk/>
            <pc:sldMk cId="2406273178" sldId="256"/>
            <ac:spMk id="26" creationId="{4F2EC984-B3A9-F1AA-9D16-7AF1A7EB94E4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388" v="40" actId="1076"/>
          <ac:spMkLst>
            <pc:docMk/>
            <pc:sldMk cId="2406273178" sldId="256"/>
            <ac:spMk id="32" creationId="{8EF7163C-A338-471A-7E05-2C184D5BE559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420" v="41" actId="1076"/>
          <ac:spMkLst>
            <pc:docMk/>
            <pc:sldMk cId="2406273178" sldId="256"/>
            <ac:spMk id="33" creationId="{E90386C6-7D0D-A724-9066-8895D9139542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451" v="42" actId="1076"/>
          <ac:spMkLst>
            <pc:docMk/>
            <pc:sldMk cId="2406273178" sldId="256"/>
            <ac:spMk id="34" creationId="{0C5AFAAF-02ED-1BC1-9A26-EAADD10A1976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482" v="43" actId="1076"/>
          <ac:spMkLst>
            <pc:docMk/>
            <pc:sldMk cId="2406273178" sldId="256"/>
            <ac:spMk id="35" creationId="{6EE799A7-FDCB-AF80-89B4-48B0DB7592D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16.705" v="81" actId="1076"/>
          <ac:spMkLst>
            <pc:docMk/>
            <pc:sldMk cId="2406273178" sldId="256"/>
            <ac:spMk id="37" creationId="{78450D75-94E5-E26C-3788-6B15D3A5C5ED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29.549" v="88" actId="1076"/>
          <ac:spMkLst>
            <pc:docMk/>
            <pc:sldMk cId="2406273178" sldId="256"/>
            <ac:spMk id="38" creationId="{7879C04A-5742-5FEB-136B-EFDED10E8582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472" v="129" actId="1076"/>
          <ac:spMkLst>
            <pc:docMk/>
            <pc:sldMk cId="2406273178" sldId="256"/>
            <ac:spMk id="39" creationId="{03CC1299-9B46-9A78-0F6D-AA533C175008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503" v="130" actId="1076"/>
          <ac:spMkLst>
            <pc:docMk/>
            <pc:sldMk cId="2406273178" sldId="256"/>
            <ac:spMk id="40" creationId="{1572178D-AA55-FE91-81E7-7AC73EDD8E5B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534" v="131" actId="1076"/>
          <ac:spMkLst>
            <pc:docMk/>
            <pc:sldMk cId="2406273178" sldId="256"/>
            <ac:spMk id="41" creationId="{51AC3607-C416-1934-954E-F1145844D041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565" v="132" actId="1076"/>
          <ac:spMkLst>
            <pc:docMk/>
            <pc:sldMk cId="2406273178" sldId="256"/>
            <ac:spMk id="42" creationId="{EAE78F36-2F2F-D73C-85D0-CC48DCCB018A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597" v="133" actId="1076"/>
          <ac:spMkLst>
            <pc:docMk/>
            <pc:sldMk cId="2406273178" sldId="256"/>
            <ac:spMk id="43" creationId="{1FB95B8C-F685-5AEC-A3B7-24F0857BF149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628" v="134" actId="1076"/>
          <ac:spMkLst>
            <pc:docMk/>
            <pc:sldMk cId="2406273178" sldId="256"/>
            <ac:spMk id="44" creationId="{412184DC-BEB5-BA48-C282-CA9CA66A5D6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55.050" v="145" actId="1076"/>
          <ac:spMkLst>
            <pc:docMk/>
            <pc:sldMk cId="2406273178" sldId="256"/>
            <ac:spMk id="45" creationId="{9B64021E-8816-98E4-145D-A266177D4AC3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5:29.491" v="158" actId="1076"/>
          <ac:spMkLst>
            <pc:docMk/>
            <pc:sldMk cId="2406273178" sldId="256"/>
            <ac:spMk id="47" creationId="{8DBE083E-B42B-CF39-44F9-A1AA1EB62635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5:29.522" v="159" actId="1076"/>
          <ac:spMkLst>
            <pc:docMk/>
            <pc:sldMk cId="2406273178" sldId="256"/>
            <ac:spMk id="48" creationId="{5E00488D-FAF7-2F35-0244-7772EBD1CEAB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1.945" v="181" actId="1076"/>
          <ac:spMkLst>
            <pc:docMk/>
            <pc:sldMk cId="2406273178" sldId="256"/>
            <ac:spMk id="49" creationId="{E682CFA3-5223-DC3F-493C-780D5374C92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7:37.432" v="209" actId="1076"/>
          <ac:spMkLst>
            <pc:docMk/>
            <pc:sldMk cId="2406273178" sldId="256"/>
            <ac:spMk id="54" creationId="{A5703B6D-BC9B-C86D-0D37-A63BFB8D72B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591" v="47" actId="1076"/>
          <ac:spMkLst>
            <pc:docMk/>
            <pc:sldMk cId="2406273178" sldId="256"/>
            <ac:spMk id="56" creationId="{3FF688AF-7BF0-1505-D3A5-D1A5782CCC2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623" v="48" actId="1076"/>
          <ac:spMkLst>
            <pc:docMk/>
            <pc:sldMk cId="2406273178" sldId="256"/>
            <ac:spMk id="58" creationId="{1D2BDA90-C9E4-F26D-8477-5D87E2D2BCEE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654" v="49" actId="1076"/>
          <ac:spMkLst>
            <pc:docMk/>
            <pc:sldMk cId="2406273178" sldId="256"/>
            <ac:spMk id="61" creationId="{F466C56C-CF0E-EAFA-B819-74396183FAE6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1:33.733" v="66" actId="1076"/>
          <ac:spMkLst>
            <pc:docMk/>
            <pc:sldMk cId="2406273178" sldId="256"/>
            <ac:spMk id="62" creationId="{BCC1C0CE-EBDE-7A5A-6946-BCA65E031C9B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2:44.735" v="75" actId="1076"/>
          <ac:spMkLst>
            <pc:docMk/>
            <pc:sldMk cId="2406273178" sldId="256"/>
            <ac:spMk id="64" creationId="{2265ABD3-E1EC-97CD-AB60-2605E06232EA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0:59.717" v="51" actId="1076"/>
          <ac:spMkLst>
            <pc:docMk/>
            <pc:sldMk cId="2406273178" sldId="256"/>
            <ac:spMk id="66" creationId="{D4D94148-3707-4A65-77A8-861E840F9C43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737" v="137" actId="1076"/>
          <ac:spMkLst>
            <pc:docMk/>
            <pc:sldMk cId="2406273178" sldId="256"/>
            <ac:spMk id="70" creationId="{59900173-B241-A954-E153-473B314CE608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815" v="139" actId="1076"/>
          <ac:spMkLst>
            <pc:docMk/>
            <pc:sldMk cId="2406273178" sldId="256"/>
            <ac:spMk id="72" creationId="{F92DD934-2FC1-2ABD-3A27-C636B132DC65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3:39.863" v="141" actId="1076"/>
          <ac:spMkLst>
            <pc:docMk/>
            <pc:sldMk cId="2406273178" sldId="256"/>
            <ac:spMk id="74" creationId="{3C9CE5FF-C4AB-2F44-F3BB-D2EB83BEA469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1.977" v="182" actId="1076"/>
          <ac:spMkLst>
            <pc:docMk/>
            <pc:sldMk cId="2406273178" sldId="256"/>
            <ac:spMk id="83" creationId="{97CD8C28-C206-4034-2A2E-CBC3C45A16FD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1.899" v="180" actId="1076"/>
          <ac:spMkLst>
            <pc:docMk/>
            <pc:sldMk cId="2406273178" sldId="256"/>
            <ac:spMk id="85" creationId="{7410879A-30F1-BB20-F48E-8F94677D714E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024" v="183" actId="1076"/>
          <ac:spMkLst>
            <pc:docMk/>
            <pc:sldMk cId="2406273178" sldId="256"/>
            <ac:spMk id="86" creationId="{42AB9097-C6C1-1CF0-A602-A4BC6B924BC2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086" v="184" actId="1076"/>
          <ac:spMkLst>
            <pc:docMk/>
            <pc:sldMk cId="2406273178" sldId="256"/>
            <ac:spMk id="88" creationId="{5DD36B1A-81D4-8D6C-86E8-30C6F4F6BD81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117" v="185" actId="1076"/>
          <ac:spMkLst>
            <pc:docMk/>
            <pc:sldMk cId="2406273178" sldId="256"/>
            <ac:spMk id="90" creationId="{B2AB328C-5B5F-7AE3-238E-5BEFED73367B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149" v="186" actId="1076"/>
          <ac:spMkLst>
            <pc:docMk/>
            <pc:sldMk cId="2406273178" sldId="256"/>
            <ac:spMk id="91" creationId="{4521EF98-DD3D-E0AD-4D4C-802C11423576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180" v="187" actId="1076"/>
          <ac:spMkLst>
            <pc:docMk/>
            <pc:sldMk cId="2406273178" sldId="256"/>
            <ac:spMk id="93" creationId="{59FF3823-B627-18D8-9679-17D2B0CB9C1B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22.227" v="188" actId="1076"/>
          <ac:spMkLst>
            <pc:docMk/>
            <pc:sldMk cId="2406273178" sldId="256"/>
            <ac:spMk id="96" creationId="{88E3AFE6-CEF0-BF0B-884F-B02AA52BD16D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38.212" v="198" actId="1076"/>
          <ac:spMkLst>
            <pc:docMk/>
            <pc:sldMk cId="2406273178" sldId="256"/>
            <ac:spMk id="101" creationId="{172C568E-23E5-4E55-99F9-5FA5045548F8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6:42.946" v="200" actId="1076"/>
          <ac:spMkLst>
            <pc:docMk/>
            <pc:sldMk cId="2406273178" sldId="256"/>
            <ac:spMk id="103" creationId="{6C01F9E8-9A75-7652-4CAC-D8C47A434E64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7:37.464" v="210" actId="1076"/>
          <ac:spMkLst>
            <pc:docMk/>
            <pc:sldMk cId="2406273178" sldId="256"/>
            <ac:spMk id="105" creationId="{7BDD0835-8C62-F340-13CD-2BB030A9B896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7:37.495" v="211" actId="1076"/>
          <ac:spMkLst>
            <pc:docMk/>
            <pc:sldMk cId="2406273178" sldId="256"/>
            <ac:spMk id="107" creationId="{1E23EB07-6374-BB96-41A1-DFE86347BB9F}"/>
          </ac:spMkLst>
        </pc:spChg>
        <pc:spChg chg="mod">
          <ac:chgData name="ANDREA BERRUGA PEREZ" userId="S::anberpe3@upv.edu.es::875b6d92-925e-4eb9-8edc-d53059a23996" providerId="AD" clId="Web-{7E611288-7EEA-77C0-C606-C5E44B6D509F}" dt="2024-02-06T09:27:37.526" v="212" actId="1076"/>
          <ac:spMkLst>
            <pc:docMk/>
            <pc:sldMk cId="2406273178" sldId="256"/>
            <ac:spMk id="109" creationId="{624B1AFB-B9A3-DB49-2D5B-E153E16F1760}"/>
          </ac:spMkLst>
        </pc:spChg>
        <pc:picChg chg="mod">
          <ac:chgData name="ANDREA BERRUGA PEREZ" userId="S::anberpe3@upv.edu.es::875b6d92-925e-4eb9-8edc-d53059a23996" providerId="AD" clId="Web-{7E611288-7EEA-77C0-C606-C5E44B6D509F}" dt="2024-02-06T09:21:22.795" v="64" actId="14100"/>
          <ac:picMkLst>
            <pc:docMk/>
            <pc:sldMk cId="2406273178" sldId="256"/>
            <ac:picMk id="2" creationId="{BB46A479-9B02-9F0B-21A7-38F11A043E6A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20.674" v="82" actId="1076"/>
          <ac:picMkLst>
            <pc:docMk/>
            <pc:sldMk cId="2406273178" sldId="256"/>
            <ac:picMk id="4" creationId="{90817BCF-2756-FC98-C69A-ADD0FCBEA27D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39.315" v="125" actId="1076"/>
          <ac:picMkLst>
            <pc:docMk/>
            <pc:sldMk cId="2406273178" sldId="256"/>
            <ac:picMk id="5" creationId="{5C452C5C-D495-43D6-A1A2-5F4257E36056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55.097" v="146" actId="1076"/>
          <ac:picMkLst>
            <pc:docMk/>
            <pc:sldMk cId="2406273178" sldId="256"/>
            <ac:picMk id="6" creationId="{688E2021-0EE8-A6AA-B34D-24F04BA5908B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27.059" v="34" actId="14100"/>
          <ac:picMkLst>
            <pc:docMk/>
            <pc:sldMk cId="2406273178" sldId="256"/>
            <ac:picMk id="7" creationId="{22225E76-5DE9-CE91-3A71-AF021CB65269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826" v="55" actId="1076"/>
          <ac:picMkLst>
            <pc:docMk/>
            <pc:sldMk cId="2406273178" sldId="256"/>
            <ac:picMk id="8" creationId="{F4AAD826-55D8-F62E-A37A-EE6CB8749E24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810" v="54" actId="1076"/>
          <ac:picMkLst>
            <pc:docMk/>
            <pc:sldMk cId="2406273178" sldId="256"/>
            <ac:picMk id="10" creationId="{26C02492-E261-932C-3729-6038B3E344C8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920" v="58" actId="1076"/>
          <ac:picMkLst>
            <pc:docMk/>
            <pc:sldMk cId="2406273178" sldId="256"/>
            <ac:picMk id="11" creationId="{9C0B6DDB-A36D-BC8D-3850-9C118117214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982" v="60" actId="1076"/>
          <ac:picMkLst>
            <pc:docMk/>
            <pc:sldMk cId="2406273178" sldId="256"/>
            <ac:picMk id="12" creationId="{519A0F01-EEEC-5F63-226F-834915D0D6BF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18:29.915" v="11" actId="14100"/>
          <ac:picMkLst>
            <pc:docMk/>
            <pc:sldMk cId="2406273178" sldId="256"/>
            <ac:picMk id="13" creationId="{B7E89E89-A9B8-F38F-11BE-49A1FE8197A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29.364" v="84" actId="1076"/>
          <ac:picMkLst>
            <pc:docMk/>
            <pc:sldMk cId="2406273178" sldId="256"/>
            <ac:picMk id="14" creationId="{F0B310EA-6E6D-3F3A-0361-EB02892FCA0A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39.347" v="126" actId="1076"/>
          <ac:picMkLst>
            <pc:docMk/>
            <pc:sldMk cId="2406273178" sldId="256"/>
            <ac:picMk id="15" creationId="{308F3C22-79F9-0BF3-0D8F-D28B624CE4D4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39.393" v="127" actId="1076"/>
          <ac:picMkLst>
            <pc:docMk/>
            <pc:sldMk cId="2406273178" sldId="256"/>
            <ac:picMk id="16" creationId="{20CFB100-1B2C-EAF5-2E03-DEA994CD4009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39.425" v="128" actId="1076"/>
          <ac:picMkLst>
            <pc:docMk/>
            <pc:sldMk cId="2406273178" sldId="256"/>
            <ac:picMk id="17" creationId="{193F3EF5-3D0B-DB54-4309-FD8E7954D90A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4:19.785" v="149" actId="1076"/>
          <ac:picMkLst>
            <pc:docMk/>
            <pc:sldMk cId="2406273178" sldId="256"/>
            <ac:picMk id="18" creationId="{31CD9813-E6CF-B3C6-F22C-4501EDCCA09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4:40.567" v="152" actId="1076"/>
          <ac:picMkLst>
            <pc:docMk/>
            <pc:sldMk cId="2406273178" sldId="256"/>
            <ac:picMk id="19" creationId="{798F3016-1AC2-2884-98B3-BB6DACF04664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5:03.224" v="154" actId="1076"/>
          <ac:picMkLst>
            <pc:docMk/>
            <pc:sldMk cId="2406273178" sldId="256"/>
            <ac:picMk id="20" creationId="{0CA43BB8-96BE-D73A-2F6C-0EC0A116895F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5:29.834" v="168" actId="1076"/>
          <ac:picMkLst>
            <pc:docMk/>
            <pc:sldMk cId="2406273178" sldId="256"/>
            <ac:picMk id="21" creationId="{EFB1AA49-F529-0FC3-50CA-C2E02CB2979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5:29.444" v="157" actId="1076"/>
          <ac:picMkLst>
            <pc:docMk/>
            <pc:sldMk cId="2406273178" sldId="256"/>
            <ac:picMk id="22" creationId="{A0D0F692-BE56-785C-930E-574A73A37A6F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11.715" v="30" actId="14100"/>
          <ac:picMkLst>
            <pc:docMk/>
            <pc:sldMk cId="2406273178" sldId="256"/>
            <ac:picMk id="23" creationId="{56011A5E-0170-66B3-34D8-B6B4FED3CB21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19.184" v="32" actId="14100"/>
          <ac:picMkLst>
            <pc:docMk/>
            <pc:sldMk cId="2406273178" sldId="256"/>
            <ac:picMk id="24" creationId="{893501A5-FDA0-979E-5E12-4D635DE7DEE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1:14.811" v="63" actId="1076"/>
          <ac:picMkLst>
            <pc:docMk/>
            <pc:sldMk cId="2406273178" sldId="256"/>
            <ac:picMk id="25" creationId="{7BAA7EBA-EB80-37A5-AA51-97BC331731C6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321" v="191" actId="1076"/>
          <ac:picMkLst>
            <pc:docMk/>
            <pc:sldMk cId="2406273178" sldId="256"/>
            <ac:picMk id="27" creationId="{51123508-68BB-FFE5-5B94-130711B552AF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7:04.806" v="203" actId="1076"/>
          <ac:picMkLst>
            <pc:docMk/>
            <pc:sldMk cId="2406273178" sldId="256"/>
            <ac:picMk id="28" creationId="{4F1C3F49-D8E6-475D-0BFA-C40CBF5EBD30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7:37.557" v="213" actId="1076"/>
          <ac:picMkLst>
            <pc:docMk/>
            <pc:sldMk cId="2406273178" sldId="256"/>
            <ac:picMk id="29" creationId="{4B553473-4D0B-5030-A9B5-95AFD496963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560" v="46" actId="1076"/>
          <ac:picMkLst>
            <pc:docMk/>
            <pc:sldMk cId="2406273178" sldId="256"/>
            <ac:picMk id="31" creationId="{308523FC-EB86-C653-6D56-C293A49283BC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59.857" v="56" actId="1076"/>
          <ac:picMkLst>
            <pc:docMk/>
            <pc:sldMk cId="2406273178" sldId="256"/>
            <ac:picMk id="57" creationId="{950FB3AD-24CE-E362-9670-49800CA210A6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1:40.546" v="68" actId="1076"/>
          <ac:picMkLst>
            <pc:docMk/>
            <pc:sldMk cId="2406273178" sldId="256"/>
            <ac:picMk id="60" creationId="{407525D5-DDE2-EC5D-BD58-8226FD1B3947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2:47.673" v="77" actId="1076"/>
          <ac:picMkLst>
            <pc:docMk/>
            <pc:sldMk cId="2406273178" sldId="256"/>
            <ac:picMk id="63" creationId="{94E0EFB9-3EB4-6345-3B76-04F99AE7C559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2:52.579" v="78" actId="1076"/>
          <ac:picMkLst>
            <pc:docMk/>
            <pc:sldMk cId="2406273178" sldId="256"/>
            <ac:picMk id="65" creationId="{9AD9022F-87F9-45F2-E731-D28509ECCF7D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06.721" v="79" actId="14100"/>
          <ac:picMkLst>
            <pc:docMk/>
            <pc:sldMk cId="2406273178" sldId="256"/>
            <ac:picMk id="67" creationId="{FE254D41-A952-5E3F-EE20-CB7B62A5DA5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3:39.706" v="136" actId="1076"/>
          <ac:picMkLst>
            <pc:docMk/>
            <pc:sldMk cId="2406273178" sldId="256"/>
            <ac:picMk id="69" creationId="{937BDB71-AA20-9FAD-7B26-DB80AE02065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4:08.426" v="147" actId="1076"/>
          <ac:picMkLst>
            <pc:docMk/>
            <pc:sldMk cId="2406273178" sldId="256"/>
            <ac:picMk id="71" creationId="{2E7CDA1B-D547-836E-E7A8-08FFB505C54F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4:13.973" v="148" actId="1076"/>
          <ac:picMkLst>
            <pc:docMk/>
            <pc:sldMk cId="2406273178" sldId="256"/>
            <ac:picMk id="73" creationId="{07D8B7B3-CF2D-5DFB-E4FC-68047A8A4BF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19:08.150" v="16" actId="14100"/>
          <ac:picMkLst>
            <pc:docMk/>
            <pc:sldMk cId="2406273178" sldId="256"/>
            <ac:picMk id="75" creationId="{636F5F21-4C33-7D5D-E397-862B60C6561E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19:21.261" v="19" actId="14100"/>
          <ac:picMkLst>
            <pc:docMk/>
            <pc:sldMk cId="2406273178" sldId="256"/>
            <ac:picMk id="78" creationId="{AD511099-E2C6-C213-03B2-95C982027460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5:13.193" v="155" actId="1076"/>
          <ac:picMkLst>
            <pc:docMk/>
            <pc:sldMk cId="2406273178" sldId="256"/>
            <ac:picMk id="80" creationId="{0E73FD7C-6AE3-793E-CFD0-6F2FDBBB1D6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431" v="194" actId="1076"/>
          <ac:picMkLst>
            <pc:docMk/>
            <pc:sldMk cId="2406273178" sldId="256"/>
            <ac:picMk id="82" creationId="{67539560-5344-FC99-79FE-BC73D4BB583B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367" v="192" actId="1076"/>
          <ac:picMkLst>
            <pc:docMk/>
            <pc:sldMk cId="2406273178" sldId="256"/>
            <ac:picMk id="84" creationId="{6C3C24E7-9E61-E1A7-7390-2750B8F8BA98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258" v="189" actId="1076"/>
          <ac:picMkLst>
            <pc:docMk/>
            <pc:sldMk cId="2406273178" sldId="256"/>
            <ac:picMk id="87" creationId="{C236AE1A-74FE-40F5-79D6-708503E77C67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289" v="190" actId="1076"/>
          <ac:picMkLst>
            <pc:docMk/>
            <pc:sldMk cId="2406273178" sldId="256"/>
            <ac:picMk id="89" creationId="{47F06409-19D7-D39A-0153-938936E9761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399" v="193" actId="1076"/>
          <ac:picMkLst>
            <pc:docMk/>
            <pc:sldMk cId="2406273178" sldId="256"/>
            <ac:picMk id="92" creationId="{4B05DF07-EB54-822F-736A-B6A6125E610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22.461" v="195" actId="1076"/>
          <ac:picMkLst>
            <pc:docMk/>
            <pc:sldMk cId="2406273178" sldId="256"/>
            <ac:picMk id="94" creationId="{DFEF6465-4657-343B-BBE0-C76E3DA00972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08.059" v="29" actId="14100"/>
          <ac:picMkLst>
            <pc:docMk/>
            <pc:sldMk cId="2406273178" sldId="256"/>
            <ac:picMk id="97" creationId="{1D167C1C-5760-29FD-260B-03C39EDB8C66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0:15.168" v="31" actId="14100"/>
          <ac:picMkLst>
            <pc:docMk/>
            <pc:sldMk cId="2406273178" sldId="256"/>
            <ac:picMk id="99" creationId="{073DC37C-ED68-010B-2519-FF761E6789E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6:52.150" v="201" actId="1076"/>
          <ac:picMkLst>
            <pc:docMk/>
            <pc:sldMk cId="2406273178" sldId="256"/>
            <ac:picMk id="102" creationId="{6CF6D4D0-D48C-1F57-1FED-5E7E118148C7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7:37.589" v="214" actId="1076"/>
          <ac:picMkLst>
            <pc:docMk/>
            <pc:sldMk cId="2406273178" sldId="256"/>
            <ac:picMk id="104" creationId="{0B33DE9E-4555-C369-B8CC-535B7897CCDA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8:14.355" v="219" actId="1076"/>
          <ac:picMkLst>
            <pc:docMk/>
            <pc:sldMk cId="2406273178" sldId="256"/>
            <ac:picMk id="106" creationId="{8D97C928-0004-6ACF-4153-64B98A2867D3}"/>
          </ac:picMkLst>
        </pc:picChg>
        <pc:picChg chg="mod">
          <ac:chgData name="ANDREA BERRUGA PEREZ" userId="S::anberpe3@upv.edu.es::875b6d92-925e-4eb9-8edc-d53059a23996" providerId="AD" clId="Web-{7E611288-7EEA-77C0-C606-C5E44B6D509F}" dt="2024-02-06T09:27:37.667" v="216" actId="1076"/>
          <ac:picMkLst>
            <pc:docMk/>
            <pc:sldMk cId="2406273178" sldId="256"/>
            <ac:picMk id="108" creationId="{7431A0BB-8FCE-BE9C-1F28-BB8D2C01F84C}"/>
          </ac:picMkLst>
        </pc:picChg>
      </pc:sldChg>
    </pc:docChg>
  </pc:docChgLst>
  <pc:docChgLst>
    <pc:chgData name="ANDREA BERRUGA PEREZ" userId="S::anberpe3@upv.edu.es::875b6d92-925e-4eb9-8edc-d53059a23996" providerId="AD" clId="Web-{C9085F29-C46F-88B2-3623-9991B9C927DC}"/>
    <pc:docChg chg="addSld delSld modSld">
      <pc:chgData name="ANDREA BERRUGA PEREZ" userId="S::anberpe3@upv.edu.es::875b6d92-925e-4eb9-8edc-d53059a23996" providerId="AD" clId="Web-{C9085F29-C46F-88B2-3623-9991B9C927DC}" dt="2024-02-05T13:40:24.086" v="918"/>
      <pc:docMkLst>
        <pc:docMk/>
      </pc:docMkLst>
      <pc:sldChg chg="addSp delSp modSp">
        <pc:chgData name="ANDREA BERRUGA PEREZ" userId="S::anberpe3@upv.edu.es::875b6d92-925e-4eb9-8edc-d53059a23996" providerId="AD" clId="Web-{C9085F29-C46F-88B2-3623-9991B9C927DC}" dt="2024-02-05T13:25:54.729" v="443" actId="14100"/>
        <pc:sldMkLst>
          <pc:docMk/>
          <pc:sldMk cId="2406273178" sldId="256"/>
        </pc:sldMkLst>
        <pc:spChg chg="mod">
          <ac:chgData name="ANDREA BERRUGA PEREZ" userId="S::anberpe3@upv.edu.es::875b6d92-925e-4eb9-8edc-d53059a23996" providerId="AD" clId="Web-{C9085F29-C46F-88B2-3623-9991B9C927DC}" dt="2024-02-05T13:25:34.447" v="424" actId="1076"/>
          <ac:spMkLst>
            <pc:docMk/>
            <pc:sldMk cId="2406273178" sldId="256"/>
            <ac:spMk id="3" creationId="{BE33D088-CC59-CBDA-0CB1-F60FF0A28534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494" v="426" actId="1076"/>
          <ac:spMkLst>
            <pc:docMk/>
            <pc:sldMk cId="2406273178" sldId="256"/>
            <ac:spMk id="26" creationId="{4F2EC984-B3A9-F1AA-9D16-7AF1A7EB94E4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306" v="418" actId="1076"/>
          <ac:spMkLst>
            <pc:docMk/>
            <pc:sldMk cId="2406273178" sldId="256"/>
            <ac:spMk id="30" creationId="{F0CDFBC2-23AB-004A-CD65-8FD8772EE5F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337" v="419" actId="1076"/>
          <ac:spMkLst>
            <pc:docMk/>
            <pc:sldMk cId="2406273178" sldId="256"/>
            <ac:spMk id="32" creationId="{8EF7163C-A338-471A-7E05-2C184D5BE55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353" v="420" actId="1076"/>
          <ac:spMkLst>
            <pc:docMk/>
            <pc:sldMk cId="2406273178" sldId="256"/>
            <ac:spMk id="33" creationId="{E90386C6-7D0D-A724-9066-8895D9139542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384" v="421" actId="1076"/>
          <ac:spMkLst>
            <pc:docMk/>
            <pc:sldMk cId="2406273178" sldId="256"/>
            <ac:spMk id="34" creationId="{0C5AFAAF-02ED-1BC1-9A26-EAADD10A1976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400" v="422" actId="1076"/>
          <ac:spMkLst>
            <pc:docMk/>
            <pc:sldMk cId="2406273178" sldId="256"/>
            <ac:spMk id="35" creationId="{6EE799A7-FDCB-AF80-89B4-48B0DB7592D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759" v="394" actId="1076"/>
          <ac:spMkLst>
            <pc:docMk/>
            <pc:sldMk cId="2406273178" sldId="256"/>
            <ac:spMk id="36" creationId="{841ECAC7-C95F-5F9A-352C-2D00D558FB18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790" v="395" actId="1076"/>
          <ac:spMkLst>
            <pc:docMk/>
            <pc:sldMk cId="2406273178" sldId="256"/>
            <ac:spMk id="37" creationId="{78450D75-94E5-E26C-3788-6B15D3A5C5E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806" v="396" actId="1076"/>
          <ac:spMkLst>
            <pc:docMk/>
            <pc:sldMk cId="2406273178" sldId="256"/>
            <ac:spMk id="38" creationId="{7879C04A-5742-5FEB-136B-EFDED10E8582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837" v="397" actId="1076"/>
          <ac:spMkLst>
            <pc:docMk/>
            <pc:sldMk cId="2406273178" sldId="256"/>
            <ac:spMk id="39" creationId="{03CC1299-9B46-9A78-0F6D-AA533C175008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853" v="398" actId="1076"/>
          <ac:spMkLst>
            <pc:docMk/>
            <pc:sldMk cId="2406273178" sldId="256"/>
            <ac:spMk id="40" creationId="{1572178D-AA55-FE91-81E7-7AC73EDD8E5B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884" v="399" actId="1076"/>
          <ac:spMkLst>
            <pc:docMk/>
            <pc:sldMk cId="2406273178" sldId="256"/>
            <ac:spMk id="41" creationId="{51AC3607-C416-1934-954E-F1145844D041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899" v="400" actId="1076"/>
          <ac:spMkLst>
            <pc:docMk/>
            <pc:sldMk cId="2406273178" sldId="256"/>
            <ac:spMk id="42" creationId="{EAE78F36-2F2F-D73C-85D0-CC48DCCB018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915" v="401" actId="1076"/>
          <ac:spMkLst>
            <pc:docMk/>
            <pc:sldMk cId="2406273178" sldId="256"/>
            <ac:spMk id="43" creationId="{1FB95B8C-F685-5AEC-A3B7-24F0857BF14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946" v="402" actId="1076"/>
          <ac:spMkLst>
            <pc:docMk/>
            <pc:sldMk cId="2406273178" sldId="256"/>
            <ac:spMk id="44" creationId="{412184DC-BEB5-BA48-C282-CA9CA66A5D6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23.962" v="403" actId="1076"/>
          <ac:spMkLst>
            <pc:docMk/>
            <pc:sldMk cId="2406273178" sldId="256"/>
            <ac:spMk id="45" creationId="{9B64021E-8816-98E4-145D-A266177D4AC3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12.196" v="361" actId="1076"/>
          <ac:spMkLst>
            <pc:docMk/>
            <pc:sldMk cId="2406273178" sldId="256"/>
            <ac:spMk id="46" creationId="{32C271DB-D749-E6B4-4C36-8629BF5987F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12.227" v="362" actId="1076"/>
          <ac:spMkLst>
            <pc:docMk/>
            <pc:sldMk cId="2406273178" sldId="256"/>
            <ac:spMk id="47" creationId="{8DBE083E-B42B-CF39-44F9-A1AA1EB62635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12.243" v="363" actId="1076"/>
          <ac:spMkLst>
            <pc:docMk/>
            <pc:sldMk cId="2406273178" sldId="256"/>
            <ac:spMk id="48" creationId="{5E00488D-FAF7-2F35-0244-7772EBD1CEAB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12.274" v="364" actId="1076"/>
          <ac:spMkLst>
            <pc:docMk/>
            <pc:sldMk cId="2406273178" sldId="256"/>
            <ac:spMk id="49" creationId="{E682CFA3-5223-DC3F-493C-780D5374C92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00.711" v="338" actId="1076"/>
          <ac:spMkLst>
            <pc:docMk/>
            <pc:sldMk cId="2406273178" sldId="256"/>
            <ac:spMk id="50" creationId="{CFA942A6-C0C4-BEDC-6622-4FAA73074075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00.742" v="339" actId="1076"/>
          <ac:spMkLst>
            <pc:docMk/>
            <pc:sldMk cId="2406273178" sldId="256"/>
            <ac:spMk id="51" creationId="{101F1239-4A03-DCD8-7DD9-0AF57258CAA7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00.758" v="340" actId="1076"/>
          <ac:spMkLst>
            <pc:docMk/>
            <pc:sldMk cId="2406273178" sldId="256"/>
            <ac:spMk id="52" creationId="{F7844B0C-9773-C72C-7930-84BD6A5A126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00.774" v="341" actId="1076"/>
          <ac:spMkLst>
            <pc:docMk/>
            <pc:sldMk cId="2406273178" sldId="256"/>
            <ac:spMk id="53" creationId="{CE71AAEB-B062-105A-BD95-E70A6CE9F5F3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00.805" v="342" actId="1076"/>
          <ac:spMkLst>
            <pc:docMk/>
            <pc:sldMk cId="2406273178" sldId="256"/>
            <ac:spMk id="54" creationId="{A5703B6D-BC9B-C86D-0D37-A63BFB8D72B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54.729" v="443" actId="14100"/>
          <ac:spMkLst>
            <pc:docMk/>
            <pc:sldMk cId="2406273178" sldId="256"/>
            <ac:spMk id="55" creationId="{2BD7267A-BA96-AF56-B8A8-90EC6538035B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25:34.540" v="428" actId="1076"/>
          <ac:spMkLst>
            <pc:docMk/>
            <pc:sldMk cId="2406273178" sldId="256"/>
            <ac:spMk id="56" creationId="{3FF688AF-7BF0-1505-D3A5-D1A5782CCC2F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34.587" v="430" actId="1076"/>
          <ac:spMkLst>
            <pc:docMk/>
            <pc:sldMk cId="2406273178" sldId="256"/>
            <ac:spMk id="58" creationId="{1D2BDA90-C9E4-F26D-8477-5D87E2D2BCEE}"/>
          </ac:spMkLst>
        </pc:spChg>
        <pc:spChg chg="add del mod">
          <ac:chgData name="ANDREA BERRUGA PEREZ" userId="S::anberpe3@upv.edu.es::875b6d92-925e-4eb9-8edc-d53059a23996" providerId="AD" clId="Web-{C9085F29-C46F-88B2-3623-9991B9C927DC}" dt="2024-02-05T12:48:13.185" v="32"/>
          <ac:spMkLst>
            <pc:docMk/>
            <pc:sldMk cId="2406273178" sldId="256"/>
            <ac:spMk id="59" creationId="{EE78AC07-DA76-2A71-89F2-22145C9483B2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34.634" v="432" actId="1076"/>
          <ac:spMkLst>
            <pc:docMk/>
            <pc:sldMk cId="2406273178" sldId="256"/>
            <ac:spMk id="61" creationId="{F466C56C-CF0E-EAFA-B819-74396183FAE6}"/>
          </ac:spMkLst>
        </pc:spChg>
        <pc:spChg chg="add mod ord">
          <ac:chgData name="ANDREA BERRUGA PEREZ" userId="S::anberpe3@upv.edu.es::875b6d92-925e-4eb9-8edc-d53059a23996" providerId="AD" clId="Web-{C9085F29-C46F-88B2-3623-9991B9C927DC}" dt="2024-02-05T13:25:34.181" v="412" actId="1076"/>
          <ac:spMkLst>
            <pc:docMk/>
            <pc:sldMk cId="2406273178" sldId="256"/>
            <ac:spMk id="62" creationId="{BCC1C0CE-EBDE-7A5A-6946-BCA65E031C9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34.697" v="434" actId="1076"/>
          <ac:spMkLst>
            <pc:docMk/>
            <pc:sldMk cId="2406273178" sldId="256"/>
            <ac:spMk id="64" creationId="{2265ABD3-E1EC-97CD-AB60-2605E06232EA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34.759" v="436" actId="1076"/>
          <ac:spMkLst>
            <pc:docMk/>
            <pc:sldMk cId="2406273178" sldId="256"/>
            <ac:spMk id="66" creationId="{D4D94148-3707-4A65-77A8-861E840F9C43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24.009" v="405" actId="1076"/>
          <ac:spMkLst>
            <pc:docMk/>
            <pc:sldMk cId="2406273178" sldId="256"/>
            <ac:spMk id="68" creationId="{10417F16-2289-7D4E-11A9-D404333DFD30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24.056" v="407" actId="1076"/>
          <ac:spMkLst>
            <pc:docMk/>
            <pc:sldMk cId="2406273178" sldId="256"/>
            <ac:spMk id="70" creationId="{59900173-B241-A954-E153-473B314CE608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24.103" v="409" actId="1076"/>
          <ac:spMkLst>
            <pc:docMk/>
            <pc:sldMk cId="2406273178" sldId="256"/>
            <ac:spMk id="72" creationId="{F92DD934-2FC1-2ABD-3A27-C636B132DC65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24.149" v="411" actId="1076"/>
          <ac:spMkLst>
            <pc:docMk/>
            <pc:sldMk cId="2406273178" sldId="256"/>
            <ac:spMk id="74" creationId="{3C9CE5FF-C4AB-2F44-F3BB-D2EB83BEA469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321" v="366" actId="1076"/>
          <ac:spMkLst>
            <pc:docMk/>
            <pc:sldMk cId="2406273178" sldId="256"/>
            <ac:spMk id="77" creationId="{4936335F-5992-766D-D31B-5C6A17EECB28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368" v="368" actId="1076"/>
          <ac:spMkLst>
            <pc:docMk/>
            <pc:sldMk cId="2406273178" sldId="256"/>
            <ac:spMk id="79" creationId="{714C0409-CB20-0861-917A-EE3B2C5E053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415" v="370" actId="1076"/>
          <ac:spMkLst>
            <pc:docMk/>
            <pc:sldMk cId="2406273178" sldId="256"/>
            <ac:spMk id="81" creationId="{26B0FB2E-D6E9-3081-B1FA-B297A1965B93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462" v="372" actId="1076"/>
          <ac:spMkLst>
            <pc:docMk/>
            <pc:sldMk cId="2406273178" sldId="256"/>
            <ac:spMk id="83" creationId="{97CD8C28-C206-4034-2A2E-CBC3C45A16FD}"/>
          </ac:spMkLst>
        </pc:spChg>
        <pc:spChg chg="add mod ord">
          <ac:chgData name="ANDREA BERRUGA PEREZ" userId="S::anberpe3@upv.edu.es::875b6d92-925e-4eb9-8edc-d53059a23996" providerId="AD" clId="Web-{C9085F29-C46F-88B2-3623-9991B9C927DC}" dt="2024-02-05T13:25:12.087" v="356" actId="1076"/>
          <ac:spMkLst>
            <pc:docMk/>
            <pc:sldMk cId="2406273178" sldId="256"/>
            <ac:spMk id="85" creationId="{7410879A-30F1-BB20-F48E-8F94677D714E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524" v="374" actId="1076"/>
          <ac:spMkLst>
            <pc:docMk/>
            <pc:sldMk cId="2406273178" sldId="256"/>
            <ac:spMk id="86" creationId="{42AB9097-C6C1-1CF0-A602-A4BC6B924BC2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571" v="376" actId="1076"/>
          <ac:spMkLst>
            <pc:docMk/>
            <pc:sldMk cId="2406273178" sldId="256"/>
            <ac:spMk id="88" creationId="{5DD36B1A-81D4-8D6C-86E8-30C6F4F6BD81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618" v="378" actId="1076"/>
          <ac:spMkLst>
            <pc:docMk/>
            <pc:sldMk cId="2406273178" sldId="256"/>
            <ac:spMk id="90" creationId="{B2AB328C-5B5F-7AE3-238E-5BEFED73367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633" v="379" actId="1076"/>
          <ac:spMkLst>
            <pc:docMk/>
            <pc:sldMk cId="2406273178" sldId="256"/>
            <ac:spMk id="91" creationId="{4521EF98-DD3D-E0AD-4D4C-802C11423576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680" v="381" actId="1076"/>
          <ac:spMkLst>
            <pc:docMk/>
            <pc:sldMk cId="2406273178" sldId="256"/>
            <ac:spMk id="93" creationId="{59FF3823-B627-18D8-9679-17D2B0CB9C1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12.727" v="383" actId="1076"/>
          <ac:spMkLst>
            <pc:docMk/>
            <pc:sldMk cId="2406273178" sldId="256"/>
            <ac:spMk id="96" creationId="{88E3AFE6-CEF0-BF0B-884F-B02AA52BD16D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0.852" v="344" actId="1076"/>
          <ac:spMkLst>
            <pc:docMk/>
            <pc:sldMk cId="2406273178" sldId="256"/>
            <ac:spMk id="98" creationId="{C9D59E78-1661-0DAD-E0E0-08ED975F7FAE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0.883" v="346" actId="1076"/>
          <ac:spMkLst>
            <pc:docMk/>
            <pc:sldMk cId="2406273178" sldId="256"/>
            <ac:spMk id="100" creationId="{3C87D10B-2D5F-7A62-A4F2-00194F65A4F9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0.914" v="347" actId="1076"/>
          <ac:spMkLst>
            <pc:docMk/>
            <pc:sldMk cId="2406273178" sldId="256"/>
            <ac:spMk id="101" creationId="{172C568E-23E5-4E55-99F9-5FA5045548F8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0.961" v="349" actId="1076"/>
          <ac:spMkLst>
            <pc:docMk/>
            <pc:sldMk cId="2406273178" sldId="256"/>
            <ac:spMk id="103" creationId="{6C01F9E8-9A75-7652-4CAC-D8C47A434E64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1.039" v="351" actId="1076"/>
          <ac:spMkLst>
            <pc:docMk/>
            <pc:sldMk cId="2406273178" sldId="256"/>
            <ac:spMk id="105" creationId="{7BDD0835-8C62-F340-13CD-2BB030A9B896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1.086" v="353" actId="1076"/>
          <ac:spMkLst>
            <pc:docMk/>
            <pc:sldMk cId="2406273178" sldId="256"/>
            <ac:spMk id="107" creationId="{1E23EB07-6374-BB96-41A1-DFE86347BB9F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25:01.149" v="355" actId="1076"/>
          <ac:spMkLst>
            <pc:docMk/>
            <pc:sldMk cId="2406273178" sldId="256"/>
            <ac:spMk id="109" creationId="{624B1AFB-B9A3-DB49-2D5B-E153E16F1760}"/>
          </ac:spMkLst>
        </pc:spChg>
        <pc:picChg chg="mod">
          <ac:chgData name="ANDREA BERRUGA PEREZ" userId="S::anberpe3@upv.edu.es::875b6d92-925e-4eb9-8edc-d53059a23996" providerId="AD" clId="Web-{C9085F29-C46F-88B2-3623-9991B9C927DC}" dt="2024-02-05T13:25:34.415" v="423" actId="1076"/>
          <ac:picMkLst>
            <pc:docMk/>
            <pc:sldMk cId="2406273178" sldId="256"/>
            <ac:picMk id="2" creationId="{BB46A479-9B02-9F0B-21A7-38F11A043E6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540" v="384" actId="1076"/>
          <ac:picMkLst>
            <pc:docMk/>
            <pc:sldMk cId="2406273178" sldId="256"/>
            <ac:picMk id="4" creationId="{90817BCF-2756-FC98-C69A-ADD0FCBEA27D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556" v="385" actId="1076"/>
          <ac:picMkLst>
            <pc:docMk/>
            <pc:sldMk cId="2406273178" sldId="256"/>
            <ac:picMk id="5" creationId="{5C452C5C-D495-43D6-A1A2-5F4257E3605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587" v="386" actId="1076"/>
          <ac:picMkLst>
            <pc:docMk/>
            <pc:sldMk cId="2406273178" sldId="256"/>
            <ac:picMk id="6" creationId="{688E2021-0EE8-A6AA-B34D-24F04BA5908B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00.602" v="333" actId="1076"/>
          <ac:picMkLst>
            <pc:docMk/>
            <pc:sldMk cId="2406273178" sldId="256"/>
            <ac:picMk id="7" creationId="{22225E76-5DE9-CE91-3A71-AF021CB6526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197" v="413" actId="1076"/>
          <ac:picMkLst>
            <pc:docMk/>
            <pc:sldMk cId="2406273178" sldId="256"/>
            <ac:picMk id="8" creationId="{F4AAD826-55D8-F62E-A37A-EE6CB8749E2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212" v="414" actId="1076"/>
          <ac:picMkLst>
            <pc:docMk/>
            <pc:sldMk cId="2406273178" sldId="256"/>
            <ac:picMk id="9" creationId="{C5967334-80FA-41F9-38D2-413A43B6567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244" v="415" actId="1076"/>
          <ac:picMkLst>
            <pc:docMk/>
            <pc:sldMk cId="2406273178" sldId="256"/>
            <ac:picMk id="10" creationId="{26C02492-E261-932C-3729-6038B3E344C8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275" v="416" actId="1076"/>
          <ac:picMkLst>
            <pc:docMk/>
            <pc:sldMk cId="2406273178" sldId="256"/>
            <ac:picMk id="11" creationId="{9C0B6DDB-A36D-BC8D-3850-9C118117214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290" v="417" actId="1076"/>
          <ac:picMkLst>
            <pc:docMk/>
            <pc:sldMk cId="2406273178" sldId="256"/>
            <ac:picMk id="12" creationId="{519A0F01-EEEC-5F63-226F-834915D0D6B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603" v="387" actId="1076"/>
          <ac:picMkLst>
            <pc:docMk/>
            <pc:sldMk cId="2406273178" sldId="256"/>
            <ac:picMk id="13" creationId="{B7E89E89-A9B8-F38F-11BE-49A1FE8197A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634" v="388" actId="1076"/>
          <ac:picMkLst>
            <pc:docMk/>
            <pc:sldMk cId="2406273178" sldId="256"/>
            <ac:picMk id="14" creationId="{F0B310EA-6E6D-3F3A-0361-EB02892FCA0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649" v="389" actId="1076"/>
          <ac:picMkLst>
            <pc:docMk/>
            <pc:sldMk cId="2406273178" sldId="256"/>
            <ac:picMk id="15" creationId="{308F3C22-79F9-0BF3-0D8F-D28B624CE4D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681" v="390" actId="1076"/>
          <ac:picMkLst>
            <pc:docMk/>
            <pc:sldMk cId="2406273178" sldId="256"/>
            <ac:picMk id="16" creationId="{20CFB100-1B2C-EAF5-2E03-DEA994CD400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696" v="391" actId="1076"/>
          <ac:picMkLst>
            <pc:docMk/>
            <pc:sldMk cId="2406273178" sldId="256"/>
            <ac:picMk id="17" creationId="{193F3EF5-3D0B-DB54-4309-FD8E7954D90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728" v="392" actId="1076"/>
          <ac:picMkLst>
            <pc:docMk/>
            <pc:sldMk cId="2406273178" sldId="256"/>
            <ac:picMk id="18" creationId="{31CD9813-E6CF-B3C6-F22C-4501EDCCA09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23.743" v="393" actId="1076"/>
          <ac:picMkLst>
            <pc:docMk/>
            <pc:sldMk cId="2406273178" sldId="256"/>
            <ac:picMk id="19" creationId="{798F3016-1AC2-2884-98B3-BB6DACF0466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12.102" v="357" actId="1076"/>
          <ac:picMkLst>
            <pc:docMk/>
            <pc:sldMk cId="2406273178" sldId="256"/>
            <ac:picMk id="20" creationId="{0CA43BB8-96BE-D73A-2F6C-0EC0A116895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12.133" v="358" actId="1076"/>
          <ac:picMkLst>
            <pc:docMk/>
            <pc:sldMk cId="2406273178" sldId="256"/>
            <ac:picMk id="21" creationId="{EFB1AA49-F529-0FC3-50CA-C2E02CB29793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12.149" v="359" actId="1076"/>
          <ac:picMkLst>
            <pc:docMk/>
            <pc:sldMk cId="2406273178" sldId="256"/>
            <ac:picMk id="22" creationId="{A0D0F692-BE56-785C-930E-574A73A37A6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00.617" v="334" actId="1076"/>
          <ac:picMkLst>
            <pc:docMk/>
            <pc:sldMk cId="2406273178" sldId="256"/>
            <ac:picMk id="23" creationId="{56011A5E-0170-66B3-34D8-B6B4FED3CB21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00.649" v="335" actId="1076"/>
          <ac:picMkLst>
            <pc:docMk/>
            <pc:sldMk cId="2406273178" sldId="256"/>
            <ac:picMk id="24" creationId="{893501A5-FDA0-979E-5E12-4D635DE7DEE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462" v="425" actId="1076"/>
          <ac:picMkLst>
            <pc:docMk/>
            <pc:sldMk cId="2406273178" sldId="256"/>
            <ac:picMk id="25" creationId="{7BAA7EBA-EB80-37A5-AA51-97BC331731C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12.180" v="360" actId="1076"/>
          <ac:picMkLst>
            <pc:docMk/>
            <pc:sldMk cId="2406273178" sldId="256"/>
            <ac:picMk id="27" creationId="{51123508-68BB-FFE5-5B94-130711B552A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00.664" v="336" actId="1076"/>
          <ac:picMkLst>
            <pc:docMk/>
            <pc:sldMk cId="2406273178" sldId="256"/>
            <ac:picMk id="28" creationId="{4F1C3F49-D8E6-475D-0BFA-C40CBF5EBD3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00.696" v="337" actId="1076"/>
          <ac:picMkLst>
            <pc:docMk/>
            <pc:sldMk cId="2406273178" sldId="256"/>
            <ac:picMk id="29" creationId="{4B553473-4D0B-5030-A9B5-95AFD4969633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25:34.525" v="427" actId="1076"/>
          <ac:picMkLst>
            <pc:docMk/>
            <pc:sldMk cId="2406273178" sldId="256"/>
            <ac:picMk id="31" creationId="{308523FC-EB86-C653-6D56-C293A49283BC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34.572" v="429" actId="1076"/>
          <ac:picMkLst>
            <pc:docMk/>
            <pc:sldMk cId="2406273178" sldId="256"/>
            <ac:picMk id="57" creationId="{950FB3AD-24CE-E362-9670-49800CA210A6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34.619" v="431" actId="1076"/>
          <ac:picMkLst>
            <pc:docMk/>
            <pc:sldMk cId="2406273178" sldId="256"/>
            <ac:picMk id="60" creationId="{407525D5-DDE2-EC5D-BD58-8226FD1B3947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34.665" v="433" actId="1076"/>
          <ac:picMkLst>
            <pc:docMk/>
            <pc:sldMk cId="2406273178" sldId="256"/>
            <ac:picMk id="63" creationId="{94E0EFB9-3EB4-6345-3B76-04F99AE7C55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34.728" v="435" actId="1076"/>
          <ac:picMkLst>
            <pc:docMk/>
            <pc:sldMk cId="2406273178" sldId="256"/>
            <ac:picMk id="65" creationId="{9AD9022F-87F9-45F2-E731-D28509ECCF7D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23.993" v="404" actId="1076"/>
          <ac:picMkLst>
            <pc:docMk/>
            <pc:sldMk cId="2406273178" sldId="256"/>
            <ac:picMk id="67" creationId="{FE254D41-A952-5E3F-EE20-CB7B62A5DA5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24.024" v="406" actId="1076"/>
          <ac:picMkLst>
            <pc:docMk/>
            <pc:sldMk cId="2406273178" sldId="256"/>
            <ac:picMk id="69" creationId="{937BDB71-AA20-9FAD-7B26-DB80AE02065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24.071" v="408" actId="1076"/>
          <ac:picMkLst>
            <pc:docMk/>
            <pc:sldMk cId="2406273178" sldId="256"/>
            <ac:picMk id="71" creationId="{2E7CDA1B-D547-836E-E7A8-08FFB505C54F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24.134" v="410" actId="1076"/>
          <ac:picMkLst>
            <pc:docMk/>
            <pc:sldMk cId="2406273178" sldId="256"/>
            <ac:picMk id="73" creationId="{07D8B7B3-CF2D-5DFB-E4FC-68047A8A4BF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290" v="365" actId="1076"/>
          <ac:picMkLst>
            <pc:docMk/>
            <pc:sldMk cId="2406273178" sldId="256"/>
            <ac:picMk id="75" creationId="{636F5F21-4C33-7D5D-E397-862B60C6561E}"/>
          </ac:picMkLst>
        </pc:picChg>
        <pc:picChg chg="add del">
          <ac:chgData name="ANDREA BERRUGA PEREZ" userId="S::anberpe3@upv.edu.es::875b6d92-925e-4eb9-8edc-d53059a23996" providerId="AD" clId="Web-{C9085F29-C46F-88B2-3623-9991B9C927DC}" dt="2024-02-05T13:11:41.122" v="175"/>
          <ac:picMkLst>
            <pc:docMk/>
            <pc:sldMk cId="2406273178" sldId="256"/>
            <ac:picMk id="76" creationId="{86F66753-C555-0E35-B321-730BAA74FC6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337" v="367" actId="1076"/>
          <ac:picMkLst>
            <pc:docMk/>
            <pc:sldMk cId="2406273178" sldId="256"/>
            <ac:picMk id="78" creationId="{AD511099-E2C6-C213-03B2-95C982027460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399" v="369" actId="1076"/>
          <ac:picMkLst>
            <pc:docMk/>
            <pc:sldMk cId="2406273178" sldId="256"/>
            <ac:picMk id="80" creationId="{0E73FD7C-6AE3-793E-CFD0-6F2FDBBB1D6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446" v="371" actId="1076"/>
          <ac:picMkLst>
            <pc:docMk/>
            <pc:sldMk cId="2406273178" sldId="256"/>
            <ac:picMk id="82" creationId="{67539560-5344-FC99-79FE-BC73D4BB583B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493" v="373" actId="1076"/>
          <ac:picMkLst>
            <pc:docMk/>
            <pc:sldMk cId="2406273178" sldId="256"/>
            <ac:picMk id="84" creationId="{6C3C24E7-9E61-E1A7-7390-2750B8F8BA98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540" v="375" actId="1076"/>
          <ac:picMkLst>
            <pc:docMk/>
            <pc:sldMk cId="2406273178" sldId="256"/>
            <ac:picMk id="87" creationId="{C236AE1A-74FE-40F5-79D6-708503E77C67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587" v="377" actId="1076"/>
          <ac:picMkLst>
            <pc:docMk/>
            <pc:sldMk cId="2406273178" sldId="256"/>
            <ac:picMk id="89" creationId="{47F06409-19D7-D39A-0153-938936E97612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665" v="380" actId="1076"/>
          <ac:picMkLst>
            <pc:docMk/>
            <pc:sldMk cId="2406273178" sldId="256"/>
            <ac:picMk id="92" creationId="{4B05DF07-EB54-822F-736A-B6A6125E6102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12.712" v="382" actId="1076"/>
          <ac:picMkLst>
            <pc:docMk/>
            <pc:sldMk cId="2406273178" sldId="256"/>
            <ac:picMk id="94" creationId="{DFEF6465-4657-343B-BBE0-C76E3DA00972}"/>
          </ac:picMkLst>
        </pc:picChg>
        <pc:picChg chg="add del mod">
          <ac:chgData name="ANDREA BERRUGA PEREZ" userId="S::anberpe3@upv.edu.es::875b6d92-925e-4eb9-8edc-d53059a23996" providerId="AD" clId="Web-{C9085F29-C46F-88B2-3623-9991B9C927DC}" dt="2024-02-05T13:19:33.419" v="262"/>
          <ac:picMkLst>
            <pc:docMk/>
            <pc:sldMk cId="2406273178" sldId="256"/>
            <ac:picMk id="95" creationId="{1B23C106-505B-518F-A114-C1F0A1E8CA72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0.821" v="343" actId="1076"/>
          <ac:picMkLst>
            <pc:docMk/>
            <pc:sldMk cId="2406273178" sldId="256"/>
            <ac:picMk id="97" creationId="{1D167C1C-5760-29FD-260B-03C39EDB8C66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0.867" v="345" actId="1076"/>
          <ac:picMkLst>
            <pc:docMk/>
            <pc:sldMk cId="2406273178" sldId="256"/>
            <ac:picMk id="99" creationId="{073DC37C-ED68-010B-2519-FF761E6789E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0.930" v="348" actId="1076"/>
          <ac:picMkLst>
            <pc:docMk/>
            <pc:sldMk cId="2406273178" sldId="256"/>
            <ac:picMk id="102" creationId="{6CF6D4D0-D48C-1F57-1FED-5E7E118148C7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0.977" v="350" actId="1076"/>
          <ac:picMkLst>
            <pc:docMk/>
            <pc:sldMk cId="2406273178" sldId="256"/>
            <ac:picMk id="104" creationId="{0B33DE9E-4555-C369-B8CC-535B7897CCDA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1.071" v="352" actId="1076"/>
          <ac:picMkLst>
            <pc:docMk/>
            <pc:sldMk cId="2406273178" sldId="256"/>
            <ac:picMk id="106" creationId="{8D97C928-0004-6ACF-4153-64B98A2867D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25:01.117" v="354" actId="1076"/>
          <ac:picMkLst>
            <pc:docMk/>
            <pc:sldMk cId="2406273178" sldId="256"/>
            <ac:picMk id="108" creationId="{7431A0BB-8FCE-BE9C-1F28-BB8D2C01F84C}"/>
          </ac:picMkLst>
        </pc:picChg>
      </pc:sldChg>
      <pc:sldChg chg="modSp del">
        <pc:chgData name="ANDREA BERRUGA PEREZ" userId="S::anberpe3@upv.edu.es::875b6d92-925e-4eb9-8edc-d53059a23996" providerId="AD" clId="Web-{C9085F29-C46F-88B2-3623-9991B9C927DC}" dt="2024-02-05T13:40:24.086" v="918"/>
        <pc:sldMkLst>
          <pc:docMk/>
          <pc:sldMk cId="3561702556" sldId="257"/>
        </pc:sldMkLst>
        <pc:spChg chg="mod">
          <ac:chgData name="ANDREA BERRUGA PEREZ" userId="S::anberpe3@upv.edu.es::875b6d92-925e-4eb9-8edc-d53059a23996" providerId="AD" clId="Web-{C9085F29-C46F-88B2-3623-9991B9C927DC}" dt="2024-02-05T13:32:19.663" v="688" actId="14100"/>
          <ac:spMkLst>
            <pc:docMk/>
            <pc:sldMk cId="3561702556" sldId="257"/>
            <ac:spMk id="32" creationId="{2358A8F2-F3DC-0C92-09FE-1B02E2B724A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20.453" v="754" actId="1076"/>
          <ac:spMkLst>
            <pc:docMk/>
            <pc:sldMk cId="3561702556" sldId="257"/>
            <ac:spMk id="33" creationId="{E2E7FC93-8456-900D-C4C6-2844BE7F0FEC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24.562" v="756" actId="1076"/>
          <ac:spMkLst>
            <pc:docMk/>
            <pc:sldMk cId="3561702556" sldId="257"/>
            <ac:spMk id="34" creationId="{39090969-E905-52F1-FE74-577E3618BB4E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31.203" v="758" actId="1076"/>
          <ac:spMkLst>
            <pc:docMk/>
            <pc:sldMk cId="3561702556" sldId="257"/>
            <ac:spMk id="35" creationId="{15E8966E-06C5-E321-21C2-62434356831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43.485" v="760" actId="1076"/>
          <ac:spMkLst>
            <pc:docMk/>
            <pc:sldMk cId="3561702556" sldId="257"/>
            <ac:spMk id="36" creationId="{108B3A0C-8AC7-0315-8606-88B7D55FF08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47.797" v="762" actId="1076"/>
          <ac:spMkLst>
            <pc:docMk/>
            <pc:sldMk cId="3561702556" sldId="257"/>
            <ac:spMk id="37" creationId="{7F53D968-74D8-A08C-57CF-BAFC8386AF7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52.422" v="764" actId="1076"/>
          <ac:spMkLst>
            <pc:docMk/>
            <pc:sldMk cId="3561702556" sldId="257"/>
            <ac:spMk id="38" creationId="{6E02AD3C-8DD9-0703-587E-2C1235B3812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6:57.329" v="766" actId="1076"/>
          <ac:spMkLst>
            <pc:docMk/>
            <pc:sldMk cId="3561702556" sldId="257"/>
            <ac:spMk id="39" creationId="{34C3303F-F40E-248E-15D6-1596F8BAE26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7:28.111" v="772" actId="1076"/>
          <ac:spMkLst>
            <pc:docMk/>
            <pc:sldMk cId="3561702556" sldId="257"/>
            <ac:spMk id="40" creationId="{6F5E6CDD-375F-79A6-E10F-EA7AEF2AE503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7:39.143" v="774" actId="1076"/>
          <ac:spMkLst>
            <pc:docMk/>
            <pc:sldMk cId="3561702556" sldId="257"/>
            <ac:spMk id="41" creationId="{B4C87113-2FBA-FED4-FAF2-5EEF61F2390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7:48.877" v="776" actId="1076"/>
          <ac:spMkLst>
            <pc:docMk/>
            <pc:sldMk cId="3561702556" sldId="257"/>
            <ac:spMk id="42" creationId="{A65DAD4D-7797-BDA5-62A2-CEB60C2B3A46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11.503" v="778" actId="1076"/>
          <ac:spMkLst>
            <pc:docMk/>
            <pc:sldMk cId="3561702556" sldId="257"/>
            <ac:spMk id="43" creationId="{E0DA299C-F940-49F1-8FF7-767442EFE2D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17.894" v="780" actId="1076"/>
          <ac:spMkLst>
            <pc:docMk/>
            <pc:sldMk cId="3561702556" sldId="257"/>
            <ac:spMk id="44" creationId="{E7ECB25B-A795-C343-FA8D-BF01205F37E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43.285" v="834" actId="1076"/>
          <ac:spMkLst>
            <pc:docMk/>
            <pc:sldMk cId="3561702556" sldId="257"/>
            <ac:spMk id="45" creationId="{02971019-67ED-BED8-B347-8BC24D41E4B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48.317" v="836" actId="1076"/>
          <ac:spMkLst>
            <pc:docMk/>
            <pc:sldMk cId="3561702556" sldId="257"/>
            <ac:spMk id="46" creationId="{361DC44D-1957-401E-3385-B079335A6A2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51.864" v="838" actId="1076"/>
          <ac:spMkLst>
            <pc:docMk/>
            <pc:sldMk cId="3561702556" sldId="257"/>
            <ac:spMk id="47" creationId="{1E0DCFFD-B972-3DF9-3CB0-53730A9DA2E4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8:56.723" v="840" actId="1076"/>
          <ac:spMkLst>
            <pc:docMk/>
            <pc:sldMk cId="3561702556" sldId="257"/>
            <ac:spMk id="48" creationId="{26FBF83A-CA9D-E8F9-AD66-634A9A53DD3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02.302" v="842" actId="1076"/>
          <ac:spMkLst>
            <pc:docMk/>
            <pc:sldMk cId="3561702556" sldId="257"/>
            <ac:spMk id="49" creationId="{61277008-CF41-1DE7-8274-58B9DF82CCF5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07.911" v="844" actId="1076"/>
          <ac:spMkLst>
            <pc:docMk/>
            <pc:sldMk cId="3561702556" sldId="257"/>
            <ac:spMk id="50" creationId="{EB5CC8A2-ECB2-8D04-FE5F-D1DE73B89A0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14.380" v="846" actId="1076"/>
          <ac:spMkLst>
            <pc:docMk/>
            <pc:sldMk cId="3561702556" sldId="257"/>
            <ac:spMk id="51" creationId="{05E02305-60AE-E2BA-1D92-4C4D11A318F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17.865" v="848" actId="1076"/>
          <ac:spMkLst>
            <pc:docMk/>
            <pc:sldMk cId="3561702556" sldId="257"/>
            <ac:spMk id="52" creationId="{E649FF38-7CAD-FD29-1453-DA5D959AC307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21.380" v="850" actId="1076"/>
          <ac:spMkLst>
            <pc:docMk/>
            <pc:sldMk cId="3561702556" sldId="257"/>
            <ac:spMk id="53" creationId="{D8513E14-A48A-F150-7189-B2936443E270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28.553" v="852" actId="1076"/>
          <ac:spMkLst>
            <pc:docMk/>
            <pc:sldMk cId="3561702556" sldId="257"/>
            <ac:spMk id="54" creationId="{1E3B373E-62AE-4668-01DB-11DB7D976CE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32.631" v="854" actId="1076"/>
          <ac:spMkLst>
            <pc:docMk/>
            <pc:sldMk cId="3561702556" sldId="257"/>
            <ac:spMk id="55" creationId="{FC48AC70-3C7D-A131-84DF-BD822BB7DC70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40.600" v="856" actId="1076"/>
          <ac:spMkLst>
            <pc:docMk/>
            <pc:sldMk cId="3561702556" sldId="257"/>
            <ac:spMk id="56" creationId="{FCE1ABE8-2F0B-1B79-ED6F-0F357DEE0C87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9:47.053" v="858" actId="1076"/>
          <ac:spMkLst>
            <pc:docMk/>
            <pc:sldMk cId="3561702556" sldId="257"/>
            <ac:spMk id="57" creationId="{6E0D22DC-C596-C5AB-4BBE-B4D339928A7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40:00.444" v="860" actId="1076"/>
          <ac:spMkLst>
            <pc:docMk/>
            <pc:sldMk cId="3561702556" sldId="257"/>
            <ac:spMk id="58" creationId="{6E0A403F-EB0C-15C7-A5DA-8D0236C80B7D}"/>
          </ac:spMkLst>
        </pc:spChg>
        <pc:picChg chg="mod">
          <ac:chgData name="ANDREA BERRUGA PEREZ" userId="S::anberpe3@upv.edu.es::875b6d92-925e-4eb9-8edc-d53059a23996" providerId="AD" clId="Web-{C9085F29-C46F-88B2-3623-9991B9C927DC}" dt="2024-02-05T13:37:39.111" v="773" actId="1076"/>
          <ac:picMkLst>
            <pc:docMk/>
            <pc:sldMk cId="3561702556" sldId="257"/>
            <ac:picMk id="2" creationId="{873EDE4A-2D76-E3DB-9EA4-67A83675F2F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7:48.862" v="775" actId="1076"/>
          <ac:picMkLst>
            <pc:docMk/>
            <pc:sldMk cId="3561702556" sldId="257"/>
            <ac:picMk id="3" creationId="{B3CB2663-5283-8948-B6A8-CFC12472169B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2:07.944" v="632" actId="14100"/>
          <ac:picMkLst>
            <pc:docMk/>
            <pc:sldMk cId="3561702556" sldId="257"/>
            <ac:picMk id="4" creationId="{2820BE99-A24B-423D-A8C2-3A92CE4F2C8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11.487" v="777" actId="1076"/>
          <ac:picMkLst>
            <pc:docMk/>
            <pc:sldMk cId="3561702556" sldId="257"/>
            <ac:picMk id="5" creationId="{A9899188-1C3B-25BF-5F44-37C6B65DC12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17.894" v="779" actId="1076"/>
          <ac:picMkLst>
            <pc:docMk/>
            <pc:sldMk cId="3561702556" sldId="257"/>
            <ac:picMk id="6" creationId="{D66EC1EB-1C20-56AA-2680-1B5E6F81BD2C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20.437" v="753" actId="1076"/>
          <ac:picMkLst>
            <pc:docMk/>
            <pc:sldMk cId="3561702556" sldId="257"/>
            <ac:picMk id="7" creationId="{DFCC80F7-5153-2AB6-F86D-377D93E8D27E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24.562" v="755" actId="1076"/>
          <ac:picMkLst>
            <pc:docMk/>
            <pc:sldMk cId="3561702556" sldId="257"/>
            <ac:picMk id="8" creationId="{C291D5BD-80D2-2C07-E1CB-1BE784E8CE0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31.203" v="757" actId="1076"/>
          <ac:picMkLst>
            <pc:docMk/>
            <pc:sldMk cId="3561702556" sldId="257"/>
            <ac:picMk id="9" creationId="{EF70C40A-C30E-F888-B9FA-AA0C52B8333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43.469" v="759" actId="1076"/>
          <ac:picMkLst>
            <pc:docMk/>
            <pc:sldMk cId="3561702556" sldId="257"/>
            <ac:picMk id="10" creationId="{6E44E5DE-8F77-43D2-7C92-66C418AE7E1D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47.782" v="761" actId="1076"/>
          <ac:picMkLst>
            <pc:docMk/>
            <pc:sldMk cId="3561702556" sldId="257"/>
            <ac:picMk id="11" creationId="{C916E65D-D31A-15C2-0890-3905B2D7F89C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52.407" v="763" actId="1076"/>
          <ac:picMkLst>
            <pc:docMk/>
            <pc:sldMk cId="3561702556" sldId="257"/>
            <ac:picMk id="12" creationId="{CC24CCE1-C8EB-EB4C-1795-D1D8B3DD523C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6:57.313" v="765" actId="1076"/>
          <ac:picMkLst>
            <pc:docMk/>
            <pc:sldMk cId="3561702556" sldId="257"/>
            <ac:picMk id="13" creationId="{578DD38F-B09E-E0AF-E612-644F6E88C2F5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7:28.095" v="771" actId="1076"/>
          <ac:picMkLst>
            <pc:docMk/>
            <pc:sldMk cId="3561702556" sldId="257"/>
            <ac:picMk id="14" creationId="{15DC7D2E-975C-BEDA-F9C9-9E9D1E5DE63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43.270" v="833" actId="1076"/>
          <ac:picMkLst>
            <pc:docMk/>
            <pc:sldMk cId="3561702556" sldId="257"/>
            <ac:picMk id="15" creationId="{677AB91D-9F03-6F64-B898-6B22F38146B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48.301" v="835" actId="1076"/>
          <ac:picMkLst>
            <pc:docMk/>
            <pc:sldMk cId="3561702556" sldId="257"/>
            <ac:picMk id="16" creationId="{BDC7F5F3-6189-18E8-9BE3-A644AF4DEB8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51.848" v="837" actId="1076"/>
          <ac:picMkLst>
            <pc:docMk/>
            <pc:sldMk cId="3561702556" sldId="257"/>
            <ac:picMk id="17" creationId="{742095A7-01AC-AA04-9CAB-9DA7DBB039ED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8:56.708" v="839" actId="1076"/>
          <ac:picMkLst>
            <pc:docMk/>
            <pc:sldMk cId="3561702556" sldId="257"/>
            <ac:picMk id="18" creationId="{3A590819-C1CC-2E24-8360-3F7E345E3097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02.270" v="841" actId="1076"/>
          <ac:picMkLst>
            <pc:docMk/>
            <pc:sldMk cId="3561702556" sldId="257"/>
            <ac:picMk id="19" creationId="{A5179750-ADD0-D25B-93FC-3E440CFF2877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07.896" v="843" actId="1076"/>
          <ac:picMkLst>
            <pc:docMk/>
            <pc:sldMk cId="3561702556" sldId="257"/>
            <ac:picMk id="20" creationId="{9DF9B6B5-A6A9-30DD-D373-A59D16EE0D1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14.365" v="845" actId="1076"/>
          <ac:picMkLst>
            <pc:docMk/>
            <pc:sldMk cId="3561702556" sldId="257"/>
            <ac:picMk id="21" creationId="{AEAB6AD7-2035-A5C2-E35B-D717AA2606EC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17.849" v="847" actId="1076"/>
          <ac:picMkLst>
            <pc:docMk/>
            <pc:sldMk cId="3561702556" sldId="257"/>
            <ac:picMk id="22" creationId="{DD8107D7-9AD0-4A94-2C54-4C81D74B928D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21.365" v="849" actId="1076"/>
          <ac:picMkLst>
            <pc:docMk/>
            <pc:sldMk cId="3561702556" sldId="257"/>
            <ac:picMk id="23" creationId="{5B2AC6E4-E578-3B32-5863-BADB1C8F689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28.521" v="851" actId="1076"/>
          <ac:picMkLst>
            <pc:docMk/>
            <pc:sldMk cId="3561702556" sldId="257"/>
            <ac:picMk id="24" creationId="{044AD34D-0B44-914A-61E7-92CE0E76864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32.615" v="853" actId="1076"/>
          <ac:picMkLst>
            <pc:docMk/>
            <pc:sldMk cId="3561702556" sldId="257"/>
            <ac:picMk id="25" creationId="{732ABA02-F47A-9F32-B241-E8EF4DE0BDF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40.584" v="855" actId="1076"/>
          <ac:picMkLst>
            <pc:docMk/>
            <pc:sldMk cId="3561702556" sldId="257"/>
            <ac:picMk id="26" creationId="{6E53C98A-2FDC-BB15-C002-6709B9D0FBD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9:47.053" v="857" actId="1076"/>
          <ac:picMkLst>
            <pc:docMk/>
            <pc:sldMk cId="3561702556" sldId="257"/>
            <ac:picMk id="27" creationId="{24824118-78A1-024E-F92D-F5BF39B1E1DC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40:00.429" v="859" actId="1076"/>
          <ac:picMkLst>
            <pc:docMk/>
            <pc:sldMk cId="3561702556" sldId="257"/>
            <ac:picMk id="28" creationId="{B77E3239-DFD7-6E29-C215-B679FEBFABEC}"/>
          </ac:picMkLst>
        </pc:picChg>
      </pc:sldChg>
      <pc:sldChg chg="del">
        <pc:chgData name="ANDREA BERRUGA PEREZ" userId="S::anberpe3@upv.edu.es::875b6d92-925e-4eb9-8edc-d53059a23996" providerId="AD" clId="Web-{C9085F29-C46F-88B2-3623-9991B9C927DC}" dt="2024-02-05T13:31:53.444" v="577"/>
        <pc:sldMkLst>
          <pc:docMk/>
          <pc:sldMk cId="3532158860" sldId="258"/>
        </pc:sldMkLst>
      </pc:sldChg>
      <pc:sldChg chg="addSp delSp modSp add replId">
        <pc:chgData name="ANDREA BERRUGA PEREZ" userId="S::anberpe3@upv.edu.es::875b6d92-925e-4eb9-8edc-d53059a23996" providerId="AD" clId="Web-{C9085F29-C46F-88B2-3623-9991B9C927DC}" dt="2024-02-05T13:40:19.351" v="917" actId="20577"/>
        <pc:sldMkLst>
          <pc:docMk/>
          <pc:sldMk cId="900667736" sldId="259"/>
        </pc:sldMkLst>
        <pc:spChg chg="del">
          <ac:chgData name="ANDREA BERRUGA PEREZ" userId="S::anberpe3@upv.edu.es::875b6d92-925e-4eb9-8edc-d53059a23996" providerId="AD" clId="Web-{C9085F29-C46F-88B2-3623-9991B9C927DC}" dt="2024-02-05T13:27:46.310" v="447"/>
          <ac:spMkLst>
            <pc:docMk/>
            <pc:sldMk cId="900667736" sldId="259"/>
            <ac:spMk id="3" creationId="{BE33D088-CC59-CBDA-0CB1-F60FF0A28534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7:46.310" v="445"/>
          <ac:spMkLst>
            <pc:docMk/>
            <pc:sldMk cId="900667736" sldId="259"/>
            <ac:spMk id="26" creationId="{4F2EC984-B3A9-F1AA-9D16-7AF1A7EB94E4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07.784" v="505" actId="1076"/>
          <ac:spMkLst>
            <pc:docMk/>
            <pc:sldMk cId="900667736" sldId="259"/>
            <ac:spMk id="32" creationId="{8EF7163C-A338-471A-7E05-2C184D5BE55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07.784" v="506" actId="1076"/>
          <ac:spMkLst>
            <pc:docMk/>
            <pc:sldMk cId="900667736" sldId="259"/>
            <ac:spMk id="33" creationId="{E90386C6-7D0D-A724-9066-8895D9139542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17.331" v="509" actId="1076"/>
          <ac:spMkLst>
            <pc:docMk/>
            <pc:sldMk cId="900667736" sldId="259"/>
            <ac:spMk id="34" creationId="{0C5AFAAF-02ED-1BC1-9A26-EAADD10A1976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36.175" v="514" actId="1076"/>
          <ac:spMkLst>
            <pc:docMk/>
            <pc:sldMk cId="900667736" sldId="259"/>
            <ac:spMk id="35" creationId="{6EE799A7-FDCB-AF80-89B4-48B0DB7592D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45.254" v="516" actId="1076"/>
          <ac:spMkLst>
            <pc:docMk/>
            <pc:sldMk cId="900667736" sldId="259"/>
            <ac:spMk id="36" creationId="{841ECAC7-C95F-5F9A-352C-2D00D558FB18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879" v="523" actId="1076"/>
          <ac:spMkLst>
            <pc:docMk/>
            <pc:sldMk cId="900667736" sldId="259"/>
            <ac:spMk id="37" creationId="{78450D75-94E5-E26C-3788-6B15D3A5C5E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895" v="524" actId="1076"/>
          <ac:spMkLst>
            <pc:docMk/>
            <pc:sldMk cId="900667736" sldId="259"/>
            <ac:spMk id="38" creationId="{7879C04A-5742-5FEB-136B-EFDED10E8582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910" v="525" actId="1076"/>
          <ac:spMkLst>
            <pc:docMk/>
            <pc:sldMk cId="900667736" sldId="259"/>
            <ac:spMk id="39" creationId="{03CC1299-9B46-9A78-0F6D-AA533C175008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926" v="526" actId="1076"/>
          <ac:spMkLst>
            <pc:docMk/>
            <pc:sldMk cId="900667736" sldId="259"/>
            <ac:spMk id="40" creationId="{1572178D-AA55-FE91-81E7-7AC73EDD8E5B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942" v="527" actId="1076"/>
          <ac:spMkLst>
            <pc:docMk/>
            <pc:sldMk cId="900667736" sldId="259"/>
            <ac:spMk id="41" creationId="{51AC3607-C416-1934-954E-F1145844D041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0:52.957" v="528" actId="1076"/>
          <ac:spMkLst>
            <pc:docMk/>
            <pc:sldMk cId="900667736" sldId="259"/>
            <ac:spMk id="42" creationId="{EAE78F36-2F2F-D73C-85D0-CC48DCCB018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147" v="556" actId="1076"/>
          <ac:spMkLst>
            <pc:docMk/>
            <pc:sldMk cId="900667736" sldId="259"/>
            <ac:spMk id="43" creationId="{1FB95B8C-F685-5AEC-A3B7-24F0857BF149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162" v="557" actId="1076"/>
          <ac:spMkLst>
            <pc:docMk/>
            <pc:sldMk cId="900667736" sldId="259"/>
            <ac:spMk id="44" creationId="{412184DC-BEB5-BA48-C282-CA9CA66A5D6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162" v="558" actId="1076"/>
          <ac:spMkLst>
            <pc:docMk/>
            <pc:sldMk cId="900667736" sldId="259"/>
            <ac:spMk id="45" creationId="{9B64021E-8816-98E4-145D-A266177D4AC3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194" v="560" actId="1076"/>
          <ac:spMkLst>
            <pc:docMk/>
            <pc:sldMk cId="900667736" sldId="259"/>
            <ac:spMk id="46" creationId="{32C271DB-D749-E6B4-4C36-8629BF5987FA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225" v="563" actId="1076"/>
          <ac:spMkLst>
            <pc:docMk/>
            <pc:sldMk cId="900667736" sldId="259"/>
            <ac:spMk id="47" creationId="{8DBE083E-B42B-CF39-44F9-A1AA1EB62635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240" v="564" actId="1076"/>
          <ac:spMkLst>
            <pc:docMk/>
            <pc:sldMk cId="900667736" sldId="259"/>
            <ac:spMk id="48" creationId="{5E00488D-FAF7-2F35-0244-7772EBD1CEAB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256" v="566" actId="1076"/>
          <ac:spMkLst>
            <pc:docMk/>
            <pc:sldMk cId="900667736" sldId="259"/>
            <ac:spMk id="49" creationId="{E682CFA3-5223-DC3F-493C-780D5374C92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287" v="568" actId="1076"/>
          <ac:spMkLst>
            <pc:docMk/>
            <pc:sldMk cId="900667736" sldId="259"/>
            <ac:spMk id="50" creationId="{CFA942A6-C0C4-BEDC-6622-4FAA73074075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303" v="570" actId="1076"/>
          <ac:spMkLst>
            <pc:docMk/>
            <pc:sldMk cId="900667736" sldId="259"/>
            <ac:spMk id="51" creationId="{101F1239-4A03-DCD8-7DD9-0AF57258CAA7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365" v="574" actId="1076"/>
          <ac:spMkLst>
            <pc:docMk/>
            <pc:sldMk cId="900667736" sldId="259"/>
            <ac:spMk id="52" creationId="{F7844B0C-9773-C72C-7930-84BD6A5A126D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365" v="575" actId="1076"/>
          <ac:spMkLst>
            <pc:docMk/>
            <pc:sldMk cId="900667736" sldId="259"/>
            <ac:spMk id="53" creationId="{CE71AAEB-B062-105A-BD95-E70A6CE9F5F3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31:49.381" v="576" actId="1076"/>
          <ac:spMkLst>
            <pc:docMk/>
            <pc:sldMk cId="900667736" sldId="259"/>
            <ac:spMk id="54" creationId="{A5703B6D-BC9B-C86D-0D37-A63BFB8D72BF}"/>
          </ac:spMkLst>
        </pc:spChg>
        <pc:spChg chg="mod">
          <ac:chgData name="ANDREA BERRUGA PEREZ" userId="S::anberpe3@upv.edu.es::875b6d92-925e-4eb9-8edc-d53059a23996" providerId="AD" clId="Web-{C9085F29-C46F-88B2-3623-9991B9C927DC}" dt="2024-02-05T13:40:19.351" v="917" actId="20577"/>
          <ac:spMkLst>
            <pc:docMk/>
            <pc:sldMk cId="900667736" sldId="259"/>
            <ac:spMk id="55" creationId="{2BD7267A-BA96-AF56-B8A8-90EC6538035B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10.171" v="456"/>
          <ac:spMkLst>
            <pc:docMk/>
            <pc:sldMk cId="900667736" sldId="259"/>
            <ac:spMk id="56" creationId="{3FF688AF-7BF0-1505-D3A5-D1A5782CCC2F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05.342" v="454"/>
          <ac:spMkLst>
            <pc:docMk/>
            <pc:sldMk cId="900667736" sldId="259"/>
            <ac:spMk id="58" creationId="{1D2BDA90-C9E4-F26D-8477-5D87E2D2BCEE}"/>
          </ac:spMkLst>
        </pc:spChg>
        <pc:spChg chg="del mod">
          <ac:chgData name="ANDREA BERRUGA PEREZ" userId="S::anberpe3@upv.edu.es::875b6d92-925e-4eb9-8edc-d53059a23996" providerId="AD" clId="Web-{C9085F29-C46F-88B2-3623-9991B9C927DC}" dt="2024-02-05T13:28:04.577" v="453"/>
          <ac:spMkLst>
            <pc:docMk/>
            <pc:sldMk cId="900667736" sldId="259"/>
            <ac:spMk id="61" creationId="{F466C56C-CF0E-EAFA-B819-74396183FAE6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02.748" v="452"/>
          <ac:spMkLst>
            <pc:docMk/>
            <pc:sldMk cId="900667736" sldId="259"/>
            <ac:spMk id="62" creationId="{BCC1C0CE-EBDE-7A5A-6946-BCA65E031C9B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17.233" v="459"/>
          <ac:spMkLst>
            <pc:docMk/>
            <pc:sldMk cId="900667736" sldId="259"/>
            <ac:spMk id="64" creationId="{2265ABD3-E1EC-97CD-AB60-2605E06232EA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24.030" v="461"/>
          <ac:spMkLst>
            <pc:docMk/>
            <pc:sldMk cId="900667736" sldId="259"/>
            <ac:spMk id="66" creationId="{D4D94148-3707-4A65-77A8-861E840F9C43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31.859" v="463"/>
          <ac:spMkLst>
            <pc:docMk/>
            <pc:sldMk cId="900667736" sldId="259"/>
            <ac:spMk id="68" creationId="{10417F16-2289-7D4E-11A9-D404333DFD30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51.969" v="465"/>
          <ac:spMkLst>
            <pc:docMk/>
            <pc:sldMk cId="900667736" sldId="259"/>
            <ac:spMk id="70" creationId="{59900173-B241-A954-E153-473B314CE608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53.688" v="467"/>
          <ac:spMkLst>
            <pc:docMk/>
            <pc:sldMk cId="900667736" sldId="259"/>
            <ac:spMk id="72" creationId="{F92DD934-2FC1-2ABD-3A27-C636B132DC65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8:55.219" v="468"/>
          <ac:spMkLst>
            <pc:docMk/>
            <pc:sldMk cId="900667736" sldId="259"/>
            <ac:spMk id="74" creationId="{3C9CE5FF-C4AB-2F44-F3BB-D2EB83BEA469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08.766" v="471"/>
          <ac:spMkLst>
            <pc:docMk/>
            <pc:sldMk cId="900667736" sldId="259"/>
            <ac:spMk id="77" creationId="{4936335F-5992-766D-D31B-5C6A17EECB28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14.079" v="473"/>
          <ac:spMkLst>
            <pc:docMk/>
            <pc:sldMk cId="900667736" sldId="259"/>
            <ac:spMk id="79" creationId="{714C0409-CB20-0861-917A-EE3B2C5E053B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16.110" v="474"/>
          <ac:spMkLst>
            <pc:docMk/>
            <pc:sldMk cId="900667736" sldId="259"/>
            <ac:spMk id="81" creationId="{26B0FB2E-D6E9-3081-B1FA-B297A1965B93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4.532" v="477"/>
          <ac:spMkLst>
            <pc:docMk/>
            <pc:sldMk cId="900667736" sldId="259"/>
            <ac:spMk id="83" creationId="{97CD8C28-C206-4034-2A2E-CBC3C45A16FD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87"/>
          <ac:spMkLst>
            <pc:docMk/>
            <pc:sldMk cId="900667736" sldId="259"/>
            <ac:spMk id="85" creationId="{7410879A-30F1-BB20-F48E-8F94677D714E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85"/>
          <ac:spMkLst>
            <pc:docMk/>
            <pc:sldMk cId="900667736" sldId="259"/>
            <ac:spMk id="86" creationId="{42AB9097-C6C1-1CF0-A602-A4BC6B924BC2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83"/>
          <ac:spMkLst>
            <pc:docMk/>
            <pc:sldMk cId="900667736" sldId="259"/>
            <ac:spMk id="88" creationId="{5DD36B1A-81D4-8D6C-86E8-30C6F4F6BD81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81"/>
          <ac:spMkLst>
            <pc:docMk/>
            <pc:sldMk cId="900667736" sldId="259"/>
            <ac:spMk id="90" creationId="{B2AB328C-5B5F-7AE3-238E-5BEFED73367B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80"/>
          <ac:spMkLst>
            <pc:docMk/>
            <pc:sldMk cId="900667736" sldId="259"/>
            <ac:spMk id="91" creationId="{4521EF98-DD3D-E0AD-4D4C-802C11423576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26.876" v="478"/>
          <ac:spMkLst>
            <pc:docMk/>
            <pc:sldMk cId="900667736" sldId="259"/>
            <ac:spMk id="93" creationId="{59FF3823-B627-18D8-9679-17D2B0CB9C1B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35.580" v="489"/>
          <ac:spMkLst>
            <pc:docMk/>
            <pc:sldMk cId="900667736" sldId="259"/>
            <ac:spMk id="96" creationId="{88E3AFE6-CEF0-BF0B-884F-B02AA52BD16D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37.689" v="490"/>
          <ac:spMkLst>
            <pc:docMk/>
            <pc:sldMk cId="900667736" sldId="259"/>
            <ac:spMk id="98" creationId="{C9D59E78-1661-0DAD-E0E0-08ED975F7FAE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48.799" v="493"/>
          <ac:spMkLst>
            <pc:docMk/>
            <pc:sldMk cId="900667736" sldId="259"/>
            <ac:spMk id="100" creationId="{3C87D10B-2D5F-7A62-A4F2-00194F65A4F9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52.283" v="496"/>
          <ac:spMkLst>
            <pc:docMk/>
            <pc:sldMk cId="900667736" sldId="259"/>
            <ac:spMk id="101" creationId="{172C568E-23E5-4E55-99F9-5FA5045548F8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51.533" v="495"/>
          <ac:spMkLst>
            <pc:docMk/>
            <pc:sldMk cId="900667736" sldId="259"/>
            <ac:spMk id="103" creationId="{6C01F9E8-9A75-7652-4CAC-D8C47A434E64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58.627" v="501"/>
          <ac:spMkLst>
            <pc:docMk/>
            <pc:sldMk cId="900667736" sldId="259"/>
            <ac:spMk id="105" creationId="{7BDD0835-8C62-F340-13CD-2BB030A9B896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58.627" v="499"/>
          <ac:spMkLst>
            <pc:docMk/>
            <pc:sldMk cId="900667736" sldId="259"/>
            <ac:spMk id="107" creationId="{1E23EB07-6374-BB96-41A1-DFE86347BB9F}"/>
          </ac:spMkLst>
        </pc:spChg>
        <pc:spChg chg="del">
          <ac:chgData name="ANDREA BERRUGA PEREZ" userId="S::anberpe3@upv.edu.es::875b6d92-925e-4eb9-8edc-d53059a23996" providerId="AD" clId="Web-{C9085F29-C46F-88B2-3623-9991B9C927DC}" dt="2024-02-05T13:29:58.627" v="497"/>
          <ac:spMkLst>
            <pc:docMk/>
            <pc:sldMk cId="900667736" sldId="259"/>
            <ac:spMk id="109" creationId="{624B1AFB-B9A3-DB49-2D5B-E153E16F1760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473" v="816" actId="1076"/>
          <ac:spMkLst>
            <pc:docMk/>
            <pc:sldMk cId="900667736" sldId="259"/>
            <ac:spMk id="134" creationId="{99BC1B24-144A-7F58-E588-A60553D5DA8F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488" v="817" actId="1076"/>
          <ac:spMkLst>
            <pc:docMk/>
            <pc:sldMk cId="900667736" sldId="259"/>
            <ac:spMk id="136" creationId="{5ED120BC-0E05-8FE2-ACE0-202CA693B913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04" v="818" actId="1076"/>
          <ac:spMkLst>
            <pc:docMk/>
            <pc:sldMk cId="900667736" sldId="259"/>
            <ac:spMk id="138" creationId="{55DE474C-0451-6A3A-6502-7ACD0D5C8FF5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20" v="819" actId="1076"/>
          <ac:spMkLst>
            <pc:docMk/>
            <pc:sldMk cId="900667736" sldId="259"/>
            <ac:spMk id="140" creationId="{F15D17D8-211D-3093-C148-A9E7A0CAE37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35" v="820" actId="1076"/>
          <ac:spMkLst>
            <pc:docMk/>
            <pc:sldMk cId="900667736" sldId="259"/>
            <ac:spMk id="142" creationId="{6767BE50-4993-E2EE-A629-397D3ABF242F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51" v="821" actId="1076"/>
          <ac:spMkLst>
            <pc:docMk/>
            <pc:sldMk cId="900667736" sldId="259"/>
            <ac:spMk id="144" creationId="{EE629230-8E76-9EBB-229B-4721EA80D9F0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66" v="822" actId="1076"/>
          <ac:spMkLst>
            <pc:docMk/>
            <pc:sldMk cId="900667736" sldId="259"/>
            <ac:spMk id="146" creationId="{E0C80181-13DA-C957-F702-3B460B407F88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82" v="823" actId="1076"/>
          <ac:spMkLst>
            <pc:docMk/>
            <pc:sldMk cId="900667736" sldId="259"/>
            <ac:spMk id="148" creationId="{09B970AA-8A5E-544E-7DFB-C210180EA6D9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598" v="824" actId="1076"/>
          <ac:spMkLst>
            <pc:docMk/>
            <pc:sldMk cId="900667736" sldId="259"/>
            <ac:spMk id="150" creationId="{7D0B132C-4232-6714-A2E4-1EC1ACB1DF7D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613" v="825" actId="1076"/>
          <ac:spMkLst>
            <pc:docMk/>
            <pc:sldMk cId="900667736" sldId="259"/>
            <ac:spMk id="152" creationId="{AD5E6EB4-016D-5370-098B-3042D38942EA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629" v="826" actId="1076"/>
          <ac:spMkLst>
            <pc:docMk/>
            <pc:sldMk cId="900667736" sldId="259"/>
            <ac:spMk id="154" creationId="{9E3D2290-2360-D29D-A1E9-6FEB5AAC629B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645" v="827" actId="1076"/>
          <ac:spMkLst>
            <pc:docMk/>
            <pc:sldMk cId="900667736" sldId="259"/>
            <ac:spMk id="156" creationId="{7915B579-8A02-EDEB-F1E5-600D965526DE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38:37.660" v="828" actId="1076"/>
          <ac:spMkLst>
            <pc:docMk/>
            <pc:sldMk cId="900667736" sldId="259"/>
            <ac:spMk id="158" creationId="{AD93B86D-9E64-BED2-C858-1587A6DC63D5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132" v="903" actId="1076"/>
          <ac:spMkLst>
            <pc:docMk/>
            <pc:sldMk cId="900667736" sldId="259"/>
            <ac:spMk id="188" creationId="{46CA83CF-F701-6800-E8E8-E9DE74BEB9B9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163" v="904" actId="1076"/>
          <ac:spMkLst>
            <pc:docMk/>
            <pc:sldMk cId="900667736" sldId="259"/>
            <ac:spMk id="190" creationId="{6399CE84-8E01-A6D9-0874-C51681B92C1E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179" v="905" actId="1076"/>
          <ac:spMkLst>
            <pc:docMk/>
            <pc:sldMk cId="900667736" sldId="259"/>
            <ac:spMk id="192" creationId="{5628FB6E-B9BC-556F-30C2-259E2F68FD42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210" v="906" actId="1076"/>
          <ac:spMkLst>
            <pc:docMk/>
            <pc:sldMk cId="900667736" sldId="259"/>
            <ac:spMk id="194" creationId="{F8AEA6B4-A20E-F6DF-7DF3-463891A0D873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242" v="907" actId="1076"/>
          <ac:spMkLst>
            <pc:docMk/>
            <pc:sldMk cId="900667736" sldId="259"/>
            <ac:spMk id="196" creationId="{50D959B5-EBCC-6102-E7A2-B812BDA53656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257" v="908" actId="1076"/>
          <ac:spMkLst>
            <pc:docMk/>
            <pc:sldMk cId="900667736" sldId="259"/>
            <ac:spMk id="198" creationId="{4A0CFE83-B7BE-FB8B-3471-F60092FF118A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288" v="909" actId="1076"/>
          <ac:spMkLst>
            <pc:docMk/>
            <pc:sldMk cId="900667736" sldId="259"/>
            <ac:spMk id="200" creationId="{4084B8FA-7917-9B9D-2043-6EC03953DA96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304" v="910" actId="1076"/>
          <ac:spMkLst>
            <pc:docMk/>
            <pc:sldMk cId="900667736" sldId="259"/>
            <ac:spMk id="202" creationId="{3578D5AF-D256-D049-89E7-1BD44E2B91B7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335" v="911" actId="1076"/>
          <ac:spMkLst>
            <pc:docMk/>
            <pc:sldMk cId="900667736" sldId="259"/>
            <ac:spMk id="204" creationId="{23AFE61F-58F6-E072-E7A9-2F718339B05A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351" v="912" actId="1076"/>
          <ac:spMkLst>
            <pc:docMk/>
            <pc:sldMk cId="900667736" sldId="259"/>
            <ac:spMk id="206" creationId="{4F65CD6D-DA6D-22FE-3022-82137D52414A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382" v="913" actId="1076"/>
          <ac:spMkLst>
            <pc:docMk/>
            <pc:sldMk cId="900667736" sldId="259"/>
            <ac:spMk id="208" creationId="{497E0A75-0FCD-B70C-0DFA-20F41D0752E3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413" v="914" actId="1076"/>
          <ac:spMkLst>
            <pc:docMk/>
            <pc:sldMk cId="900667736" sldId="259"/>
            <ac:spMk id="210" creationId="{2BE72B95-90C2-C2A2-90D9-5EA37B1D4418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429" v="915" actId="1076"/>
          <ac:spMkLst>
            <pc:docMk/>
            <pc:sldMk cId="900667736" sldId="259"/>
            <ac:spMk id="212" creationId="{3324B823-E21A-9066-215A-72DD7758BBF5}"/>
          </ac:spMkLst>
        </pc:spChg>
        <pc:spChg chg="add mod">
          <ac:chgData name="ANDREA BERRUGA PEREZ" userId="S::anberpe3@upv.edu.es::875b6d92-925e-4eb9-8edc-d53059a23996" providerId="AD" clId="Web-{C9085F29-C46F-88B2-3623-9991B9C927DC}" dt="2024-02-05T13:40:15.460" v="916" actId="1076"/>
          <ac:spMkLst>
            <pc:docMk/>
            <pc:sldMk cId="900667736" sldId="259"/>
            <ac:spMk id="214" creationId="{2C73FA59-3E04-E30B-CD8B-353AC6BEB56A}"/>
          </ac:spMkLst>
        </pc:spChg>
        <pc:picChg chg="del">
          <ac:chgData name="ANDREA BERRUGA PEREZ" userId="S::anberpe3@upv.edu.es::875b6d92-925e-4eb9-8edc-d53059a23996" providerId="AD" clId="Web-{C9085F29-C46F-88B2-3623-9991B9C927DC}" dt="2024-02-05T13:27:46.310" v="448"/>
          <ac:picMkLst>
            <pc:docMk/>
            <pc:sldMk cId="900667736" sldId="259"/>
            <ac:picMk id="2" creationId="{BB46A479-9B02-9F0B-21A7-38F11A043E6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01" v="517" actId="1076"/>
          <ac:picMkLst>
            <pc:docMk/>
            <pc:sldMk cId="900667736" sldId="259"/>
            <ac:picMk id="4" creationId="{90817BCF-2756-FC98-C69A-ADD0FCBEA27D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17" v="518" actId="1076"/>
          <ac:picMkLst>
            <pc:docMk/>
            <pc:sldMk cId="900667736" sldId="259"/>
            <ac:picMk id="5" creationId="{5C452C5C-D495-43D6-A1A2-5F4257E3605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115" v="553" actId="1076"/>
          <ac:picMkLst>
            <pc:docMk/>
            <pc:sldMk cId="900667736" sldId="259"/>
            <ac:picMk id="6" creationId="{688E2021-0EE8-A6AA-B34D-24F04BA5908B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319" v="571" actId="1076"/>
          <ac:picMkLst>
            <pc:docMk/>
            <pc:sldMk cId="900667736" sldId="259"/>
            <ac:picMk id="7" creationId="{22225E76-5DE9-CE91-3A71-AF021CB6526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07.753" v="503" actId="1076"/>
          <ac:picMkLst>
            <pc:docMk/>
            <pc:sldMk cId="900667736" sldId="259"/>
            <ac:picMk id="8" creationId="{F4AAD826-55D8-F62E-A37A-EE6CB8749E2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07.768" v="504" actId="1076"/>
          <ac:picMkLst>
            <pc:docMk/>
            <pc:sldMk cId="900667736" sldId="259"/>
            <ac:picMk id="10" creationId="{26C02492-E261-932C-3729-6038B3E344C8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17.300" v="507" actId="1076"/>
          <ac:picMkLst>
            <pc:docMk/>
            <pc:sldMk cId="900667736" sldId="259"/>
            <ac:picMk id="11" creationId="{9C0B6DDB-A36D-BC8D-3850-9C118117214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36.160" v="513" actId="1076"/>
          <ac:picMkLst>
            <pc:docMk/>
            <pc:sldMk cId="900667736" sldId="259"/>
            <ac:picMk id="12" creationId="{519A0F01-EEEC-5F63-226F-834915D0D6B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45.238" v="515" actId="1076"/>
          <ac:picMkLst>
            <pc:docMk/>
            <pc:sldMk cId="900667736" sldId="259"/>
            <ac:picMk id="13" creationId="{B7E89E89-A9B8-F38F-11BE-49A1FE8197A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32" v="519" actId="1076"/>
          <ac:picMkLst>
            <pc:docMk/>
            <pc:sldMk cId="900667736" sldId="259"/>
            <ac:picMk id="14" creationId="{F0B310EA-6E6D-3F3A-0361-EB02892FCA0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48" v="520" actId="1076"/>
          <ac:picMkLst>
            <pc:docMk/>
            <pc:sldMk cId="900667736" sldId="259"/>
            <ac:picMk id="15" creationId="{308F3C22-79F9-0BF3-0D8F-D28B624CE4D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64" v="521" actId="1076"/>
          <ac:picMkLst>
            <pc:docMk/>
            <pc:sldMk cId="900667736" sldId="259"/>
            <ac:picMk id="16" creationId="{20CFB100-1B2C-EAF5-2E03-DEA994CD4009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0:52.864" v="522" actId="1076"/>
          <ac:picMkLst>
            <pc:docMk/>
            <pc:sldMk cId="900667736" sldId="259"/>
            <ac:picMk id="17" creationId="{193F3EF5-3D0B-DB54-4309-FD8E7954D90A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115" v="554" actId="1076"/>
          <ac:picMkLst>
            <pc:docMk/>
            <pc:sldMk cId="900667736" sldId="259"/>
            <ac:picMk id="18" creationId="{31CD9813-E6CF-B3C6-F22C-4501EDCCA092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131" v="555" actId="1076"/>
          <ac:picMkLst>
            <pc:docMk/>
            <pc:sldMk cId="900667736" sldId="259"/>
            <ac:picMk id="19" creationId="{798F3016-1AC2-2884-98B3-BB6DACF04664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178" v="559" actId="1076"/>
          <ac:picMkLst>
            <pc:docMk/>
            <pc:sldMk cId="900667736" sldId="259"/>
            <ac:picMk id="20" creationId="{0CA43BB8-96BE-D73A-2F6C-0EC0A116895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194" v="561" actId="1076"/>
          <ac:picMkLst>
            <pc:docMk/>
            <pc:sldMk cId="900667736" sldId="259"/>
            <ac:picMk id="21" creationId="{EFB1AA49-F529-0FC3-50CA-C2E02CB29793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209" v="562" actId="1076"/>
          <ac:picMkLst>
            <pc:docMk/>
            <pc:sldMk cId="900667736" sldId="259"/>
            <ac:picMk id="22" creationId="{A0D0F692-BE56-785C-930E-574A73A37A6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272" v="567" actId="1076"/>
          <ac:picMkLst>
            <pc:docMk/>
            <pc:sldMk cId="900667736" sldId="259"/>
            <ac:picMk id="23" creationId="{56011A5E-0170-66B3-34D8-B6B4FED3CB21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287" v="569" actId="1076"/>
          <ac:picMkLst>
            <pc:docMk/>
            <pc:sldMk cId="900667736" sldId="259"/>
            <ac:picMk id="24" creationId="{893501A5-FDA0-979E-5E12-4D635DE7DEE2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7:46.310" v="446"/>
          <ac:picMkLst>
            <pc:docMk/>
            <pc:sldMk cId="900667736" sldId="259"/>
            <ac:picMk id="25" creationId="{7BAA7EBA-EB80-37A5-AA51-97BC331731C6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240" v="565" actId="1076"/>
          <ac:picMkLst>
            <pc:docMk/>
            <pc:sldMk cId="900667736" sldId="259"/>
            <ac:picMk id="27" creationId="{51123508-68BB-FFE5-5B94-130711B552AF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334" v="572" actId="1076"/>
          <ac:picMkLst>
            <pc:docMk/>
            <pc:sldMk cId="900667736" sldId="259"/>
            <ac:picMk id="28" creationId="{4F1C3F49-D8E6-475D-0BFA-C40CBF5EBD30}"/>
          </ac:picMkLst>
        </pc:picChg>
        <pc:picChg chg="mod">
          <ac:chgData name="ANDREA BERRUGA PEREZ" userId="S::anberpe3@upv.edu.es::875b6d92-925e-4eb9-8edc-d53059a23996" providerId="AD" clId="Web-{C9085F29-C46F-88B2-3623-9991B9C927DC}" dt="2024-02-05T13:31:49.350" v="573" actId="1076"/>
          <ac:picMkLst>
            <pc:docMk/>
            <pc:sldMk cId="900667736" sldId="259"/>
            <ac:picMk id="29" creationId="{4B553473-4D0B-5030-A9B5-95AFD496963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10.171" v="457"/>
          <ac:picMkLst>
            <pc:docMk/>
            <pc:sldMk cId="900667736" sldId="259"/>
            <ac:picMk id="31" creationId="{308523FC-EB86-C653-6D56-C293A49283BC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06.233" v="455"/>
          <ac:picMkLst>
            <pc:docMk/>
            <pc:sldMk cId="900667736" sldId="259"/>
            <ac:picMk id="57" creationId="{950FB3AD-24CE-E362-9670-49800CA210A6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01.092" v="450"/>
          <ac:picMkLst>
            <pc:docMk/>
            <pc:sldMk cId="900667736" sldId="259"/>
            <ac:picMk id="60" creationId="{407525D5-DDE2-EC5D-BD58-8226FD1B3947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14.952" v="458"/>
          <ac:picMkLst>
            <pc:docMk/>
            <pc:sldMk cId="900667736" sldId="259"/>
            <ac:picMk id="63" creationId="{94E0EFB9-3EB4-6345-3B76-04F99AE7C559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21.827" v="460"/>
          <ac:picMkLst>
            <pc:docMk/>
            <pc:sldMk cId="900667736" sldId="259"/>
            <ac:picMk id="65" creationId="{9AD9022F-87F9-45F2-E731-D28509ECCF7D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29.218" v="462"/>
          <ac:picMkLst>
            <pc:docMk/>
            <pc:sldMk cId="900667736" sldId="259"/>
            <ac:picMk id="67" creationId="{FE254D41-A952-5E3F-EE20-CB7B62A5DA5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52.625" v="466"/>
          <ac:picMkLst>
            <pc:docMk/>
            <pc:sldMk cId="900667736" sldId="259"/>
            <ac:picMk id="69" creationId="{937BDB71-AA20-9FAD-7B26-DB80AE02065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49.922" v="464"/>
          <ac:picMkLst>
            <pc:docMk/>
            <pc:sldMk cId="900667736" sldId="259"/>
            <ac:picMk id="71" creationId="{2E7CDA1B-D547-836E-E7A8-08FFB505C54F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8:55.844" v="469"/>
          <ac:picMkLst>
            <pc:docMk/>
            <pc:sldMk cId="900667736" sldId="259"/>
            <ac:picMk id="73" creationId="{07D8B7B3-CF2D-5DFB-E4FC-68047A8A4BF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07.110" v="470"/>
          <ac:picMkLst>
            <pc:docMk/>
            <pc:sldMk cId="900667736" sldId="259"/>
            <ac:picMk id="75" creationId="{636F5F21-4C33-7D5D-E397-862B60C6561E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332" v="807" actId="1076"/>
          <ac:picMkLst>
            <pc:docMk/>
            <pc:sldMk cId="900667736" sldId="259"/>
            <ac:picMk id="76" creationId="{7523DEBA-F1CC-1BDB-5534-F7676B17FD25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12.704" v="472"/>
          <ac:picMkLst>
            <pc:docMk/>
            <pc:sldMk cId="900667736" sldId="259"/>
            <ac:picMk id="78" creationId="{AD511099-E2C6-C213-03B2-95C982027460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16.110" v="475"/>
          <ac:picMkLst>
            <pc:docMk/>
            <pc:sldMk cId="900667736" sldId="259"/>
            <ac:picMk id="80" creationId="{0E73FD7C-6AE3-793E-CFD0-6F2FDBBB1D6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23.407" v="476"/>
          <ac:picMkLst>
            <pc:docMk/>
            <pc:sldMk cId="900667736" sldId="259"/>
            <ac:picMk id="82" creationId="{67539560-5344-FC99-79FE-BC73D4BB583B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26.876" v="486"/>
          <ac:picMkLst>
            <pc:docMk/>
            <pc:sldMk cId="900667736" sldId="259"/>
            <ac:picMk id="84" creationId="{6C3C24E7-9E61-E1A7-7390-2750B8F8BA98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26.876" v="484"/>
          <ac:picMkLst>
            <pc:docMk/>
            <pc:sldMk cId="900667736" sldId="259"/>
            <ac:picMk id="87" creationId="{C236AE1A-74FE-40F5-79D6-708503E77C67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26.876" v="482"/>
          <ac:picMkLst>
            <pc:docMk/>
            <pc:sldMk cId="900667736" sldId="259"/>
            <ac:picMk id="89" creationId="{47F06409-19D7-D39A-0153-938936E97612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26.876" v="479"/>
          <ac:picMkLst>
            <pc:docMk/>
            <pc:sldMk cId="900667736" sldId="259"/>
            <ac:picMk id="92" creationId="{4B05DF07-EB54-822F-736A-B6A6125E6102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34.392" v="488"/>
          <ac:picMkLst>
            <pc:docMk/>
            <pc:sldMk cId="900667736" sldId="259"/>
            <ac:picMk id="94" creationId="{DFEF6465-4657-343B-BBE0-C76E3DA00972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37.689" v="491"/>
          <ac:picMkLst>
            <pc:docMk/>
            <pc:sldMk cId="900667736" sldId="259"/>
            <ac:picMk id="97" creationId="{1D167C1C-5760-29FD-260B-03C39EDB8C66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46.158" v="492"/>
          <ac:picMkLst>
            <pc:docMk/>
            <pc:sldMk cId="900667736" sldId="259"/>
            <ac:picMk id="99" creationId="{073DC37C-ED68-010B-2519-FF761E6789E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49.955" v="494"/>
          <ac:picMkLst>
            <pc:docMk/>
            <pc:sldMk cId="900667736" sldId="259"/>
            <ac:picMk id="102" creationId="{6CF6D4D0-D48C-1F57-1FED-5E7E118148C7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58.627" v="502"/>
          <ac:picMkLst>
            <pc:docMk/>
            <pc:sldMk cId="900667736" sldId="259"/>
            <ac:picMk id="104" creationId="{0B33DE9E-4555-C369-B8CC-535B7897CCDA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58.627" v="500"/>
          <ac:picMkLst>
            <pc:docMk/>
            <pc:sldMk cId="900667736" sldId="259"/>
            <ac:picMk id="106" creationId="{8D97C928-0004-6ACF-4153-64B98A2867D3}"/>
          </ac:picMkLst>
        </pc:picChg>
        <pc:picChg chg="del">
          <ac:chgData name="ANDREA BERRUGA PEREZ" userId="S::anberpe3@upv.edu.es::875b6d92-925e-4eb9-8edc-d53059a23996" providerId="AD" clId="Web-{C9085F29-C46F-88B2-3623-9991B9C927DC}" dt="2024-02-05T13:29:58.627" v="498"/>
          <ac:picMkLst>
            <pc:docMk/>
            <pc:sldMk cId="900667736" sldId="259"/>
            <ac:picMk id="108" creationId="{7431A0BB-8FCE-BE9C-1F28-BB8D2C01F84C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348" v="808" actId="1076"/>
          <ac:picMkLst>
            <pc:docMk/>
            <pc:sldMk cId="900667736" sldId="259"/>
            <ac:picMk id="110" creationId="{E1486CB2-8C92-87C1-5ACF-F5CFA323AF3B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363" v="809" actId="1076"/>
          <ac:picMkLst>
            <pc:docMk/>
            <pc:sldMk cId="900667736" sldId="259"/>
            <ac:picMk id="112" creationId="{734193E1-C648-EDC4-1C82-307F81F0843A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379" v="810" actId="1076"/>
          <ac:picMkLst>
            <pc:docMk/>
            <pc:sldMk cId="900667736" sldId="259"/>
            <ac:picMk id="114" creationId="{C0EBD6EA-9AD3-589B-CCBE-47D99BDA8D68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395" v="811" actId="1076"/>
          <ac:picMkLst>
            <pc:docMk/>
            <pc:sldMk cId="900667736" sldId="259"/>
            <ac:picMk id="116" creationId="{37556C93-4E76-48FE-4A45-709D1125DCB5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676" v="829" actId="1076"/>
          <ac:picMkLst>
            <pc:docMk/>
            <pc:sldMk cId="900667736" sldId="259"/>
            <ac:picMk id="118" creationId="{17A3728D-C573-30C3-5A59-75C1611A5E3D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691" v="830" actId="1076"/>
          <ac:picMkLst>
            <pc:docMk/>
            <pc:sldMk cId="900667736" sldId="259"/>
            <ac:picMk id="120" creationId="{A52DF047-4178-5F17-5150-F8BFE87B507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410" v="812" actId="1076"/>
          <ac:picMkLst>
            <pc:docMk/>
            <pc:sldMk cId="900667736" sldId="259"/>
            <ac:picMk id="122" creationId="{ADECFF94-B8C1-C029-E619-53AD887D1E9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723" v="831" actId="1076"/>
          <ac:picMkLst>
            <pc:docMk/>
            <pc:sldMk cId="900667736" sldId="259"/>
            <ac:picMk id="124" creationId="{51305B9F-B50E-23A8-81FC-1108084E2E07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426" v="813" actId="1076"/>
          <ac:picMkLst>
            <pc:docMk/>
            <pc:sldMk cId="900667736" sldId="259"/>
            <ac:picMk id="126" creationId="{5C5744B9-412C-00FF-811A-39DD82E1B568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738" v="832" actId="1076"/>
          <ac:picMkLst>
            <pc:docMk/>
            <pc:sldMk cId="900667736" sldId="259"/>
            <ac:picMk id="128" creationId="{D748AECF-3098-905C-5649-A3C816F1E82F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441" v="814" actId="1076"/>
          <ac:picMkLst>
            <pc:docMk/>
            <pc:sldMk cId="900667736" sldId="259"/>
            <ac:picMk id="130" creationId="{332C952C-19D4-C15C-9D60-46E620F4084B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38:37.457" v="815" actId="1076"/>
          <ac:picMkLst>
            <pc:docMk/>
            <pc:sldMk cId="900667736" sldId="259"/>
            <ac:picMk id="132" creationId="{59472A0D-2064-567A-7617-A4083A67A22B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757" v="889" actId="1076"/>
          <ac:picMkLst>
            <pc:docMk/>
            <pc:sldMk cId="900667736" sldId="259"/>
            <ac:picMk id="160" creationId="{DA48937F-AA5C-1E04-434C-2C076BA91A10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788" v="890" actId="1076"/>
          <ac:picMkLst>
            <pc:docMk/>
            <pc:sldMk cId="900667736" sldId="259"/>
            <ac:picMk id="162" creationId="{6C5B9E39-2346-8455-923A-2EDCA8675A17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820" v="891" actId="1076"/>
          <ac:picMkLst>
            <pc:docMk/>
            <pc:sldMk cId="900667736" sldId="259"/>
            <ac:picMk id="164" creationId="{1C75C994-5DF6-6ADF-6E9E-6AA010A65364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851" v="892" actId="1076"/>
          <ac:picMkLst>
            <pc:docMk/>
            <pc:sldMk cId="900667736" sldId="259"/>
            <ac:picMk id="166" creationId="{FCD86221-CD8C-E09C-157B-A98736CE49CD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867" v="893" actId="1076"/>
          <ac:picMkLst>
            <pc:docMk/>
            <pc:sldMk cId="900667736" sldId="259"/>
            <ac:picMk id="168" creationId="{A334A162-453C-E35A-0A43-B2D2EA355ED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898" v="894" actId="1076"/>
          <ac:picMkLst>
            <pc:docMk/>
            <pc:sldMk cId="900667736" sldId="259"/>
            <ac:picMk id="170" creationId="{7780BB93-D6A1-79C9-BD7E-7602469BC001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929" v="895" actId="1076"/>
          <ac:picMkLst>
            <pc:docMk/>
            <pc:sldMk cId="900667736" sldId="259"/>
            <ac:picMk id="172" creationId="{5A051B58-B354-A169-F4DF-D207F9F6E8D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960" v="896" actId="1076"/>
          <ac:picMkLst>
            <pc:docMk/>
            <pc:sldMk cId="900667736" sldId="259"/>
            <ac:picMk id="174" creationId="{790A96F0-EEFE-8901-A449-0271A18967C4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4.992" v="897" actId="1076"/>
          <ac:picMkLst>
            <pc:docMk/>
            <pc:sldMk cId="900667736" sldId="259"/>
            <ac:picMk id="176" creationId="{2E5B20CF-68D9-0C79-34BE-EDD6F2151B56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5.007" v="898" actId="1076"/>
          <ac:picMkLst>
            <pc:docMk/>
            <pc:sldMk cId="900667736" sldId="259"/>
            <ac:picMk id="178" creationId="{249296B0-4763-5A28-DE8C-3FCCB8B5DF1C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5.038" v="899" actId="1076"/>
          <ac:picMkLst>
            <pc:docMk/>
            <pc:sldMk cId="900667736" sldId="259"/>
            <ac:picMk id="180" creationId="{61E47F9B-A886-C195-04B9-E191487E0B49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5.070" v="900" actId="1076"/>
          <ac:picMkLst>
            <pc:docMk/>
            <pc:sldMk cId="900667736" sldId="259"/>
            <ac:picMk id="182" creationId="{C6B73090-5DE5-B63C-5DBA-40F1AA4BB4A3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5.085" v="901" actId="1076"/>
          <ac:picMkLst>
            <pc:docMk/>
            <pc:sldMk cId="900667736" sldId="259"/>
            <ac:picMk id="184" creationId="{EC128567-CEC9-EC54-0653-DD9CA202BABE}"/>
          </ac:picMkLst>
        </pc:picChg>
        <pc:picChg chg="add mod">
          <ac:chgData name="ANDREA BERRUGA PEREZ" userId="S::anberpe3@upv.edu.es::875b6d92-925e-4eb9-8edc-d53059a23996" providerId="AD" clId="Web-{C9085F29-C46F-88B2-3623-9991B9C927DC}" dt="2024-02-05T13:40:15.101" v="902" actId="1076"/>
          <ac:picMkLst>
            <pc:docMk/>
            <pc:sldMk cId="900667736" sldId="259"/>
            <ac:picMk id="186" creationId="{61531FE0-DEF8-D727-88C9-DDFEE4C00ED9}"/>
          </ac:picMkLst>
        </pc:picChg>
      </pc:sldChg>
    </pc:docChg>
  </pc:docChgLst>
  <pc:docChgLst>
    <pc:chgData name="ANDREA BERRUGA PEREZ" userId="S::anberpe3@upv.edu.es::875b6d92-925e-4eb9-8edc-d53059a23996" providerId="AD" clId="Web-{74FEF471-E79A-FE46-2700-4CA316E383C4}"/>
    <pc:docChg chg="modSld">
      <pc:chgData name="ANDREA BERRUGA PEREZ" userId="S::anberpe3@upv.edu.es::875b6d92-925e-4eb9-8edc-d53059a23996" providerId="AD" clId="Web-{74FEF471-E79A-FE46-2700-4CA316E383C4}" dt="2024-02-06T13:43:26.558" v="23"/>
      <pc:docMkLst>
        <pc:docMk/>
      </pc:docMkLst>
      <pc:sldChg chg="addSp delSp modSp">
        <pc:chgData name="ANDREA BERRUGA PEREZ" userId="S::anberpe3@upv.edu.es::875b6d92-925e-4eb9-8edc-d53059a23996" providerId="AD" clId="Web-{74FEF471-E79A-FE46-2700-4CA316E383C4}" dt="2024-02-06T13:43:26.558" v="23"/>
        <pc:sldMkLst>
          <pc:docMk/>
          <pc:sldMk cId="2406273178" sldId="256"/>
        </pc:sldMkLst>
        <pc:spChg chg="del">
          <ac:chgData name="ANDREA BERRUGA PEREZ" userId="S::anberpe3@upv.edu.es::875b6d92-925e-4eb9-8edc-d53059a23996" providerId="AD" clId="Web-{74FEF471-E79A-FE46-2700-4CA316E383C4}" dt="2024-02-06T13:41:34.914" v="8"/>
          <ac:spMkLst>
            <pc:docMk/>
            <pc:sldMk cId="2406273178" sldId="256"/>
            <ac:spMk id="62" creationId="{BCC1C0CE-EBDE-7A5A-6946-BCA65E031C9B}"/>
          </ac:spMkLst>
        </pc:spChg>
        <pc:spChg chg="del">
          <ac:chgData name="ANDREA BERRUGA PEREZ" userId="S::anberpe3@upv.edu.es::875b6d92-925e-4eb9-8edc-d53059a23996" providerId="AD" clId="Web-{74FEF471-E79A-FE46-2700-4CA316E383C4}" dt="2024-02-06T13:43:05.854" v="18"/>
          <ac:spMkLst>
            <pc:docMk/>
            <pc:sldMk cId="2406273178" sldId="256"/>
            <ac:spMk id="85" creationId="{7410879A-30F1-BB20-F48E-8F94677D714E}"/>
          </ac:spMkLst>
        </pc:spChg>
        <pc:picChg chg="add mod ord modCrop">
          <ac:chgData name="ANDREA BERRUGA PEREZ" userId="S::anberpe3@upv.edu.es::875b6d92-925e-4eb9-8edc-d53059a23996" providerId="AD" clId="Web-{74FEF471-E79A-FE46-2700-4CA316E383C4}" dt="2024-02-06T13:41:55.039" v="12"/>
          <ac:picMkLst>
            <pc:docMk/>
            <pc:sldMk cId="2406273178" sldId="256"/>
            <ac:picMk id="59" creationId="{126A3FA6-475F-3F44-CEC7-4342F0179BC7}"/>
          </ac:picMkLst>
        </pc:picChg>
        <pc:picChg chg="del">
          <ac:chgData name="ANDREA BERRUGA PEREZ" userId="S::anberpe3@upv.edu.es::875b6d92-925e-4eb9-8edc-d53059a23996" providerId="AD" clId="Web-{74FEF471-E79A-FE46-2700-4CA316E383C4}" dt="2024-02-06T13:41:33.820" v="7"/>
          <ac:picMkLst>
            <pc:docMk/>
            <pc:sldMk cId="2406273178" sldId="256"/>
            <ac:picMk id="60" creationId="{407525D5-DDE2-EC5D-BD58-8226FD1B3947}"/>
          </ac:picMkLst>
        </pc:picChg>
        <pc:picChg chg="add mod ord modCrop">
          <ac:chgData name="ANDREA BERRUGA PEREZ" userId="S::anberpe3@upv.edu.es::875b6d92-925e-4eb9-8edc-d53059a23996" providerId="AD" clId="Web-{74FEF471-E79A-FE46-2700-4CA316E383C4}" dt="2024-02-06T13:43:26.558" v="23"/>
          <ac:picMkLst>
            <pc:docMk/>
            <pc:sldMk cId="2406273178" sldId="256"/>
            <ac:picMk id="76" creationId="{E7CCB479-6E96-93AE-1017-5B0DC9AB714E}"/>
          </ac:picMkLst>
        </pc:picChg>
        <pc:picChg chg="del">
          <ac:chgData name="ANDREA BERRUGA PEREZ" userId="S::anberpe3@upv.edu.es::875b6d92-925e-4eb9-8edc-d53059a23996" providerId="AD" clId="Web-{74FEF471-E79A-FE46-2700-4CA316E383C4}" dt="2024-02-06T13:43:04.917" v="17"/>
          <ac:picMkLst>
            <pc:docMk/>
            <pc:sldMk cId="2406273178" sldId="256"/>
            <ac:picMk id="84" creationId="{6C3C24E7-9E61-E1A7-7390-2750B8F8BA98}"/>
          </ac:picMkLst>
        </pc:picChg>
      </pc:sldChg>
    </pc:docChg>
  </pc:docChgLst>
  <pc:docChgLst>
    <pc:chgData name="ANDREA BERRUGA PEREZ" userId="S::anberpe3@upv.edu.es::875b6d92-925e-4eb9-8edc-d53059a23996" providerId="AD" clId="Web-{D216A6B9-74BF-E071-F5E2-9DCE975FAE0E}"/>
    <pc:docChg chg="modSld">
      <pc:chgData name="ANDREA BERRUGA PEREZ" userId="S::anberpe3@upv.edu.es::875b6d92-925e-4eb9-8edc-d53059a23996" providerId="AD" clId="Web-{D216A6B9-74BF-E071-F5E2-9DCE975FAE0E}" dt="2024-02-06T13:48:04.669" v="67" actId="1076"/>
      <pc:docMkLst>
        <pc:docMk/>
      </pc:docMkLst>
      <pc:sldChg chg="addSp delSp modSp">
        <pc:chgData name="ANDREA BERRUGA PEREZ" userId="S::anberpe3@upv.edu.es::875b6d92-925e-4eb9-8edc-d53059a23996" providerId="AD" clId="Web-{D216A6B9-74BF-E071-F5E2-9DCE975FAE0E}" dt="2024-02-06T13:48:04.669" v="67" actId="1076"/>
        <pc:sldMkLst>
          <pc:docMk/>
          <pc:sldMk cId="2406273178" sldId="256"/>
        </pc:sldMkLst>
        <pc:spChg chg="mod">
          <ac:chgData name="ANDREA BERRUGA PEREZ" userId="S::anberpe3@upv.edu.es::875b6d92-925e-4eb9-8edc-d53059a23996" providerId="AD" clId="Web-{D216A6B9-74BF-E071-F5E2-9DCE975FAE0E}" dt="2024-02-06T13:48:02.622" v="52" actId="1076"/>
          <ac:spMkLst>
            <pc:docMk/>
            <pc:sldMk cId="2406273178" sldId="256"/>
            <ac:spMk id="50" creationId="{CFA942A6-C0C4-BEDC-6622-4FAA73074075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2.903" v="53" actId="1076"/>
          <ac:spMkLst>
            <pc:docMk/>
            <pc:sldMk cId="2406273178" sldId="256"/>
            <ac:spMk id="51" creationId="{101F1239-4A03-DCD8-7DD9-0AF57258CAA7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3.434" v="54" actId="1076"/>
          <ac:spMkLst>
            <pc:docMk/>
            <pc:sldMk cId="2406273178" sldId="256"/>
            <ac:spMk id="52" creationId="{F7844B0C-9773-C72C-7930-84BD6A5A126D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3.575" v="55" actId="1076"/>
          <ac:spMkLst>
            <pc:docMk/>
            <pc:sldMk cId="2406273178" sldId="256"/>
            <ac:spMk id="53" creationId="{CE71AAEB-B062-105A-BD95-E70A6CE9F5F3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3.606" v="56" actId="1076"/>
          <ac:spMkLst>
            <pc:docMk/>
            <pc:sldMk cId="2406273178" sldId="256"/>
            <ac:spMk id="54" creationId="{A5703B6D-BC9B-C86D-0D37-A63BFB8D72BF}"/>
          </ac:spMkLst>
        </pc:spChg>
        <pc:spChg chg="del">
          <ac:chgData name="ANDREA BERRUGA PEREZ" userId="S::anberpe3@upv.edu.es::875b6d92-925e-4eb9-8edc-d53059a23996" providerId="AD" clId="Web-{D216A6B9-74BF-E071-F5E2-9DCE975FAE0E}" dt="2024-02-06T13:44:53.773" v="6"/>
          <ac:spMkLst>
            <pc:docMk/>
            <pc:sldMk cId="2406273178" sldId="256"/>
            <ac:spMk id="91" creationId="{4521EF98-DD3D-E0AD-4D4C-802C11423576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372" v="58" actId="1076"/>
          <ac:spMkLst>
            <pc:docMk/>
            <pc:sldMk cId="2406273178" sldId="256"/>
            <ac:spMk id="98" creationId="{C9D59E78-1661-0DAD-E0E0-08ED975F7FAE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450" v="60" actId="1076"/>
          <ac:spMkLst>
            <pc:docMk/>
            <pc:sldMk cId="2406273178" sldId="256"/>
            <ac:spMk id="100" creationId="{3C87D10B-2D5F-7A62-A4F2-00194F65A4F9}"/>
          </ac:spMkLst>
        </pc:spChg>
        <pc:spChg chg="del">
          <ac:chgData name="ANDREA BERRUGA PEREZ" userId="S::anberpe3@upv.edu.es::875b6d92-925e-4eb9-8edc-d53059a23996" providerId="AD" clId="Web-{D216A6B9-74BF-E071-F5E2-9DCE975FAE0E}" dt="2024-02-06T13:47:00.698" v="16"/>
          <ac:spMkLst>
            <pc:docMk/>
            <pc:sldMk cId="2406273178" sldId="256"/>
            <ac:spMk id="101" creationId="{172C568E-23E5-4E55-99F9-5FA5045548F8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481" v="61" actId="1076"/>
          <ac:spMkLst>
            <pc:docMk/>
            <pc:sldMk cId="2406273178" sldId="256"/>
            <ac:spMk id="103" creationId="{6C01F9E8-9A75-7652-4CAC-D8C47A434E64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544" v="63" actId="1076"/>
          <ac:spMkLst>
            <pc:docMk/>
            <pc:sldMk cId="2406273178" sldId="256"/>
            <ac:spMk id="105" creationId="{7BDD0835-8C62-F340-13CD-2BB030A9B896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606" v="65" actId="1076"/>
          <ac:spMkLst>
            <pc:docMk/>
            <pc:sldMk cId="2406273178" sldId="256"/>
            <ac:spMk id="107" creationId="{1E23EB07-6374-BB96-41A1-DFE86347BB9F}"/>
          </ac:spMkLst>
        </pc:spChg>
        <pc:spChg chg="mod">
          <ac:chgData name="ANDREA BERRUGA PEREZ" userId="S::anberpe3@upv.edu.es::875b6d92-925e-4eb9-8edc-d53059a23996" providerId="AD" clId="Web-{D216A6B9-74BF-E071-F5E2-9DCE975FAE0E}" dt="2024-02-06T13:48:04.669" v="67" actId="1076"/>
          <ac:spMkLst>
            <pc:docMk/>
            <pc:sldMk cId="2406273178" sldId="256"/>
            <ac:spMk id="109" creationId="{624B1AFB-B9A3-DB49-2D5B-E153E16F1760}"/>
          </ac:spMkLst>
        </pc:spChg>
        <pc:picChg chg="mod">
          <ac:chgData name="ANDREA BERRUGA PEREZ" userId="S::anberpe3@upv.edu.es::875b6d92-925e-4eb9-8edc-d53059a23996" providerId="AD" clId="Web-{D216A6B9-74BF-E071-F5E2-9DCE975FAE0E}" dt="2024-02-06T13:48:01.731" v="47" actId="1076"/>
          <ac:picMkLst>
            <pc:docMk/>
            <pc:sldMk cId="2406273178" sldId="256"/>
            <ac:picMk id="7" creationId="{22225E76-5DE9-CE91-3A71-AF021CB65269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1.763" v="48" actId="1076"/>
          <ac:picMkLst>
            <pc:docMk/>
            <pc:sldMk cId="2406273178" sldId="256"/>
            <ac:picMk id="23" creationId="{56011A5E-0170-66B3-34D8-B6B4FED3CB21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1.825" v="49" actId="1076"/>
          <ac:picMkLst>
            <pc:docMk/>
            <pc:sldMk cId="2406273178" sldId="256"/>
            <ac:picMk id="24" creationId="{893501A5-FDA0-979E-5E12-4D635DE7DEE2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2.044" v="50" actId="1076"/>
          <ac:picMkLst>
            <pc:docMk/>
            <pc:sldMk cId="2406273178" sldId="256"/>
            <ac:picMk id="28" creationId="{4F1C3F49-D8E6-475D-0BFA-C40CBF5EBD30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2.309" v="51" actId="1076"/>
          <ac:picMkLst>
            <pc:docMk/>
            <pc:sldMk cId="2406273178" sldId="256"/>
            <ac:picMk id="29" creationId="{4B553473-4D0B-5030-A9B5-95AFD4969633}"/>
          </ac:picMkLst>
        </pc:picChg>
        <pc:picChg chg="add mod ord modCrop">
          <ac:chgData name="ANDREA BERRUGA PEREZ" userId="S::anberpe3@upv.edu.es::875b6d92-925e-4eb9-8edc-d53059a23996" providerId="AD" clId="Web-{D216A6B9-74BF-E071-F5E2-9DCE975FAE0E}" dt="2024-02-06T13:45:00.867" v="8"/>
          <ac:picMkLst>
            <pc:docMk/>
            <pc:sldMk cId="2406273178" sldId="256"/>
            <ac:picMk id="60" creationId="{AAD1BAE9-D9C8-48DF-09A7-C0BEFEAE4FEC}"/>
          </ac:picMkLst>
        </pc:picChg>
        <pc:picChg chg="add mod ord modCrop">
          <ac:chgData name="ANDREA BERRUGA PEREZ" userId="S::anberpe3@upv.edu.es::875b6d92-925e-4eb9-8edc-d53059a23996" providerId="AD" clId="Web-{D216A6B9-74BF-E071-F5E2-9DCE975FAE0E}" dt="2024-02-06T13:48:01.700" v="46" actId="1076"/>
          <ac:picMkLst>
            <pc:docMk/>
            <pc:sldMk cId="2406273178" sldId="256"/>
            <ac:picMk id="62" creationId="{43096D44-8407-7DB1-68FF-73322E4F608E}"/>
          </ac:picMkLst>
        </pc:picChg>
        <pc:picChg chg="del">
          <ac:chgData name="ANDREA BERRUGA PEREZ" userId="S::anberpe3@upv.edu.es::875b6d92-925e-4eb9-8edc-d53059a23996" providerId="AD" clId="Web-{D216A6B9-74BF-E071-F5E2-9DCE975FAE0E}" dt="2024-02-06T13:44:53.695" v="5"/>
          <ac:picMkLst>
            <pc:docMk/>
            <pc:sldMk cId="2406273178" sldId="256"/>
            <ac:picMk id="92" creationId="{4B05DF07-EB54-822F-736A-B6A6125E6102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4.325" v="57" actId="1076"/>
          <ac:picMkLst>
            <pc:docMk/>
            <pc:sldMk cId="2406273178" sldId="256"/>
            <ac:picMk id="97" creationId="{1D167C1C-5760-29FD-260B-03C39EDB8C66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4.403" v="59" actId="1076"/>
          <ac:picMkLst>
            <pc:docMk/>
            <pc:sldMk cId="2406273178" sldId="256"/>
            <ac:picMk id="99" creationId="{073DC37C-ED68-010B-2519-FF761E6789E3}"/>
          </ac:picMkLst>
        </pc:picChg>
        <pc:picChg chg="del">
          <ac:chgData name="ANDREA BERRUGA PEREZ" userId="S::anberpe3@upv.edu.es::875b6d92-925e-4eb9-8edc-d53059a23996" providerId="AD" clId="Web-{D216A6B9-74BF-E071-F5E2-9DCE975FAE0E}" dt="2024-02-06T13:47:00.308" v="15"/>
          <ac:picMkLst>
            <pc:docMk/>
            <pc:sldMk cId="2406273178" sldId="256"/>
            <ac:picMk id="102" creationId="{6CF6D4D0-D48C-1F57-1FED-5E7E118148C7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4.513" v="62" actId="1076"/>
          <ac:picMkLst>
            <pc:docMk/>
            <pc:sldMk cId="2406273178" sldId="256"/>
            <ac:picMk id="104" creationId="{0B33DE9E-4555-C369-B8CC-535B7897CCDA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4.575" v="64" actId="1076"/>
          <ac:picMkLst>
            <pc:docMk/>
            <pc:sldMk cId="2406273178" sldId="256"/>
            <ac:picMk id="106" creationId="{8D97C928-0004-6ACF-4153-64B98A2867D3}"/>
          </ac:picMkLst>
        </pc:picChg>
        <pc:picChg chg="mod">
          <ac:chgData name="ANDREA BERRUGA PEREZ" userId="S::anberpe3@upv.edu.es::875b6d92-925e-4eb9-8edc-d53059a23996" providerId="AD" clId="Web-{D216A6B9-74BF-E071-F5E2-9DCE975FAE0E}" dt="2024-02-06T13:48:04.638" v="66" actId="1076"/>
          <ac:picMkLst>
            <pc:docMk/>
            <pc:sldMk cId="2406273178" sldId="256"/>
            <ac:picMk id="108" creationId="{7431A0BB-8FCE-BE9C-1F28-BB8D2C01F84C}"/>
          </ac:picMkLst>
        </pc:picChg>
      </pc:sldChg>
    </pc:docChg>
  </pc:docChgLst>
  <pc:docChgLst>
    <pc:chgData name="ANDREA BERRUGA PEREZ" userId="S::anberpe3@upv.edu.es::875b6d92-925e-4eb9-8edc-d53059a23996" providerId="AD" clId="Web-{5234DBB3-959D-76FF-6FB4-7BDBDA9B7F32}"/>
    <pc:docChg chg="addSld delSld modSld">
      <pc:chgData name="ANDREA BERRUGA PEREZ" userId="S::anberpe3@upv.edu.es::875b6d92-925e-4eb9-8edc-d53059a23996" providerId="AD" clId="Web-{5234DBB3-959D-76FF-6FB4-7BDBDA9B7F32}" dt="2024-02-05T12:40:59.231" v="506" actId="14100"/>
      <pc:docMkLst>
        <pc:docMk/>
      </pc:docMkLst>
      <pc:sldChg chg="addSp modSp">
        <pc:chgData name="ANDREA BERRUGA PEREZ" userId="S::anberpe3@upv.edu.es::875b6d92-925e-4eb9-8edc-d53059a23996" providerId="AD" clId="Web-{5234DBB3-959D-76FF-6FB4-7BDBDA9B7F32}" dt="2024-02-05T12:40:59.231" v="506" actId="14100"/>
        <pc:sldMkLst>
          <pc:docMk/>
          <pc:sldMk cId="2406273178" sldId="256"/>
        </pc:sldMkLst>
        <pc:spChg chg="add mod">
          <ac:chgData name="ANDREA BERRUGA PEREZ" userId="S::anberpe3@upv.edu.es::875b6d92-925e-4eb9-8edc-d53059a23996" providerId="AD" clId="Web-{5234DBB3-959D-76FF-6FB4-7BDBDA9B7F32}" dt="2024-02-05T12:35:32.851" v="459" actId="1076"/>
          <ac:spMkLst>
            <pc:docMk/>
            <pc:sldMk cId="2406273178" sldId="256"/>
            <ac:spMk id="3" creationId="{BE33D088-CC59-CBDA-0CB1-F60FF0A28534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36:36.386" v="469" actId="20577"/>
          <ac:spMkLst>
            <pc:docMk/>
            <pc:sldMk cId="2406273178" sldId="256"/>
            <ac:spMk id="26" creationId="{4F2EC984-B3A9-F1AA-9D16-7AF1A7EB94E4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5:49.414" v="462" actId="1076"/>
          <ac:spMkLst>
            <pc:docMk/>
            <pc:sldMk cId="2406273178" sldId="256"/>
            <ac:spMk id="30" creationId="{F0CDFBC2-23AB-004A-CD65-8FD8772EE5F9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6:49.481" v="473" actId="1076"/>
          <ac:spMkLst>
            <pc:docMk/>
            <pc:sldMk cId="2406273178" sldId="256"/>
            <ac:spMk id="32" creationId="{8EF7163C-A338-471A-7E05-2C184D5BE559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7:02.169" v="475" actId="1076"/>
          <ac:spMkLst>
            <pc:docMk/>
            <pc:sldMk cId="2406273178" sldId="256"/>
            <ac:spMk id="33" creationId="{E90386C6-7D0D-A724-9066-8895D9139542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8:33.831" v="499" actId="1076"/>
          <ac:spMkLst>
            <pc:docMk/>
            <pc:sldMk cId="2406273178" sldId="256"/>
            <ac:spMk id="34" creationId="{0C5AFAAF-02ED-1BC1-9A26-EAADD10A1976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8:33.847" v="500" actId="1076"/>
          <ac:spMkLst>
            <pc:docMk/>
            <pc:sldMk cId="2406273178" sldId="256"/>
            <ac:spMk id="35" creationId="{6EE799A7-FDCB-AF80-89B4-48B0DB7592DF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8:26.549" v="496" actId="1076"/>
          <ac:spMkLst>
            <pc:docMk/>
            <pc:sldMk cId="2406273178" sldId="256"/>
            <ac:spMk id="36" creationId="{841ECAC7-C95F-5F9A-352C-2D00D558FB18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8:23.408" v="494" actId="1076"/>
          <ac:spMkLst>
            <pc:docMk/>
            <pc:sldMk cId="2406273178" sldId="256"/>
            <ac:spMk id="37" creationId="{78450D75-94E5-E26C-3788-6B15D3A5C5ED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29:58.877" v="388" actId="1076"/>
          <ac:spMkLst>
            <pc:docMk/>
            <pc:sldMk cId="2406273178" sldId="256"/>
            <ac:spMk id="38" creationId="{7879C04A-5742-5FEB-136B-EFDED10E8582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20.128" v="392" actId="14100"/>
          <ac:spMkLst>
            <pc:docMk/>
            <pc:sldMk cId="2406273178" sldId="256"/>
            <ac:spMk id="39" creationId="{03CC1299-9B46-9A78-0F6D-AA533C175008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26.394" v="395" actId="1076"/>
          <ac:spMkLst>
            <pc:docMk/>
            <pc:sldMk cId="2406273178" sldId="256"/>
            <ac:spMk id="40" creationId="{1572178D-AA55-FE91-81E7-7AC73EDD8E5B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33.692" v="397" actId="1076"/>
          <ac:spMkLst>
            <pc:docMk/>
            <pc:sldMk cId="2406273178" sldId="256"/>
            <ac:spMk id="41" creationId="{51AC3607-C416-1934-954E-F1145844D041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41.114" v="400" actId="1076"/>
          <ac:spMkLst>
            <pc:docMk/>
            <pc:sldMk cId="2406273178" sldId="256"/>
            <ac:spMk id="42" creationId="{EAE78F36-2F2F-D73C-85D0-CC48DCCB018A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46.036" v="402" actId="1076"/>
          <ac:spMkLst>
            <pc:docMk/>
            <pc:sldMk cId="2406273178" sldId="256"/>
            <ac:spMk id="43" creationId="{1FB95B8C-F685-5AEC-A3B7-24F0857BF149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0:59.209" v="405" actId="1076"/>
          <ac:spMkLst>
            <pc:docMk/>
            <pc:sldMk cId="2406273178" sldId="256"/>
            <ac:spMk id="44" creationId="{412184DC-BEB5-BA48-C282-CA9CA66A5D6F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11.475" v="410" actId="1076"/>
          <ac:spMkLst>
            <pc:docMk/>
            <pc:sldMk cId="2406273178" sldId="256"/>
            <ac:spMk id="45" creationId="{9B64021E-8816-98E4-145D-A266177D4AC3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17.382" v="412" actId="1076"/>
          <ac:spMkLst>
            <pc:docMk/>
            <pc:sldMk cId="2406273178" sldId="256"/>
            <ac:spMk id="46" creationId="{32C271DB-D749-E6B4-4C36-8629BF5987FA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21.741" v="414" actId="1076"/>
          <ac:spMkLst>
            <pc:docMk/>
            <pc:sldMk cId="2406273178" sldId="256"/>
            <ac:spMk id="47" creationId="{8DBE083E-B42B-CF39-44F9-A1AA1EB62635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27.648" v="417" actId="1076"/>
          <ac:spMkLst>
            <pc:docMk/>
            <pc:sldMk cId="2406273178" sldId="256"/>
            <ac:spMk id="48" creationId="{5E00488D-FAF7-2F35-0244-7772EBD1CEAB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32.195" v="419" actId="1076"/>
          <ac:spMkLst>
            <pc:docMk/>
            <pc:sldMk cId="2406273178" sldId="256"/>
            <ac:spMk id="49" creationId="{E682CFA3-5223-DC3F-493C-780D5374C92F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38.180" v="421" actId="1076"/>
          <ac:spMkLst>
            <pc:docMk/>
            <pc:sldMk cId="2406273178" sldId="256"/>
            <ac:spMk id="50" creationId="{CFA942A6-C0C4-BEDC-6622-4FAA73074075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43.540" v="423" actId="1076"/>
          <ac:spMkLst>
            <pc:docMk/>
            <pc:sldMk cId="2406273178" sldId="256"/>
            <ac:spMk id="51" creationId="{101F1239-4A03-DCD8-7DD9-0AF57258CAA7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46.915" v="425" actId="1076"/>
          <ac:spMkLst>
            <pc:docMk/>
            <pc:sldMk cId="2406273178" sldId="256"/>
            <ac:spMk id="52" creationId="{F7844B0C-9773-C72C-7930-84BD6A5A126D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51.181" v="427" actId="1076"/>
          <ac:spMkLst>
            <pc:docMk/>
            <pc:sldMk cId="2406273178" sldId="256"/>
            <ac:spMk id="53" creationId="{CE71AAEB-B062-105A-BD95-E70A6CE9F5F3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31:55.540" v="429" actId="1076"/>
          <ac:spMkLst>
            <pc:docMk/>
            <pc:sldMk cId="2406273178" sldId="256"/>
            <ac:spMk id="54" creationId="{A5703B6D-BC9B-C86D-0D37-A63BFB8D72BF}"/>
          </ac:spMkLst>
        </pc:spChg>
        <pc:spChg chg="mod">
          <ac:chgData name="ANDREA BERRUGA PEREZ" userId="S::anberpe3@upv.edu.es::875b6d92-925e-4eb9-8edc-d53059a23996" providerId="AD" clId="Web-{5234DBB3-959D-76FF-6FB4-7BDBDA9B7F32}" dt="2024-02-05T12:28:44.669" v="375" actId="1076"/>
          <ac:spMkLst>
            <pc:docMk/>
            <pc:sldMk cId="2406273178" sldId="256"/>
            <ac:spMk id="55" creationId="{2BD7267A-BA96-AF56-B8A8-90EC6538035B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38:08.907" v="486" actId="14100"/>
          <ac:spMkLst>
            <pc:docMk/>
            <pc:sldMk cId="2406273178" sldId="256"/>
            <ac:spMk id="56" creationId="{3FF688AF-7BF0-1505-D3A5-D1A5782CCC2F}"/>
          </ac:spMkLst>
        </pc:spChg>
        <pc:picChg chg="add mod">
          <ac:chgData name="ANDREA BERRUGA PEREZ" userId="S::anberpe3@upv.edu.es::875b6d92-925e-4eb9-8edc-d53059a23996" providerId="AD" clId="Web-{5234DBB3-959D-76FF-6FB4-7BDBDA9B7F32}" dt="2024-02-05T12:35:32.835" v="458" actId="1076"/>
          <ac:picMkLst>
            <pc:docMk/>
            <pc:sldMk cId="2406273178" sldId="256"/>
            <ac:picMk id="2" creationId="{BB46A479-9B02-9F0B-21A7-38F11A043E6A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8:23.361" v="491" actId="1076"/>
          <ac:picMkLst>
            <pc:docMk/>
            <pc:sldMk cId="2406273178" sldId="256"/>
            <ac:picMk id="4" creationId="{90817BCF-2756-FC98-C69A-ADD0FCBEA27D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5.916" v="315" actId="14100"/>
          <ac:picMkLst>
            <pc:docMk/>
            <pc:sldMk cId="2406273178" sldId="256"/>
            <ac:picMk id="5" creationId="{5C452C5C-D495-43D6-A1A2-5F4257E36056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5.932" v="316" actId="14100"/>
          <ac:picMkLst>
            <pc:docMk/>
            <pc:sldMk cId="2406273178" sldId="256"/>
            <ac:picMk id="6" creationId="{688E2021-0EE8-A6AA-B34D-24F04BA5908B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5.947" v="317" actId="14100"/>
          <ac:picMkLst>
            <pc:docMk/>
            <pc:sldMk cId="2406273178" sldId="256"/>
            <ac:picMk id="7" creationId="{22225E76-5DE9-CE91-3A71-AF021CB65269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7:02.153" v="474" actId="1076"/>
          <ac:picMkLst>
            <pc:docMk/>
            <pc:sldMk cId="2406273178" sldId="256"/>
            <ac:picMk id="8" creationId="{F4AAD826-55D8-F62E-A37A-EE6CB8749E24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5:49.399" v="461" actId="1076"/>
          <ac:picMkLst>
            <pc:docMk/>
            <pc:sldMk cId="2406273178" sldId="256"/>
            <ac:picMk id="9" creationId="{C5967334-80FA-41F9-38D2-413A43B65679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6:49.465" v="472" actId="1076"/>
          <ac:picMkLst>
            <pc:docMk/>
            <pc:sldMk cId="2406273178" sldId="256"/>
            <ac:picMk id="10" creationId="{26C02492-E261-932C-3729-6038B3E344C8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8:33.815" v="497" actId="1076"/>
          <ac:picMkLst>
            <pc:docMk/>
            <pc:sldMk cId="2406273178" sldId="256"/>
            <ac:picMk id="11" creationId="{9C0B6DDB-A36D-BC8D-3850-9C1181172142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8:33.815" v="498" actId="1076"/>
          <ac:picMkLst>
            <pc:docMk/>
            <pc:sldMk cId="2406273178" sldId="256"/>
            <ac:picMk id="12" creationId="{519A0F01-EEEC-5F63-226F-834915D0D6BF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38:26.549" v="495" actId="1076"/>
          <ac:picMkLst>
            <pc:docMk/>
            <pc:sldMk cId="2406273178" sldId="256"/>
            <ac:picMk id="13" creationId="{B7E89E89-A9B8-F38F-11BE-49A1FE8197A2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041" v="324" actId="14100"/>
          <ac:picMkLst>
            <pc:docMk/>
            <pc:sldMk cId="2406273178" sldId="256"/>
            <ac:picMk id="14" creationId="{F0B310EA-6E6D-3F3A-0361-EB02892FCA0A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057" v="325" actId="14100"/>
          <ac:picMkLst>
            <pc:docMk/>
            <pc:sldMk cId="2406273178" sldId="256"/>
            <ac:picMk id="15" creationId="{308F3C22-79F9-0BF3-0D8F-D28B624CE4D4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072" v="326" actId="14100"/>
          <ac:picMkLst>
            <pc:docMk/>
            <pc:sldMk cId="2406273178" sldId="256"/>
            <ac:picMk id="16" creationId="{20CFB100-1B2C-EAF5-2E03-DEA994CD4009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8:20.840" v="369" actId="1076"/>
          <ac:picMkLst>
            <pc:docMk/>
            <pc:sldMk cId="2406273178" sldId="256"/>
            <ac:picMk id="17" creationId="{193F3EF5-3D0B-DB54-4309-FD8E7954D90A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088" v="328" actId="14100"/>
          <ac:picMkLst>
            <pc:docMk/>
            <pc:sldMk cId="2406273178" sldId="256"/>
            <ac:picMk id="18" creationId="{31CD9813-E6CF-B3C6-F22C-4501EDCCA092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04" v="329" actId="14100"/>
          <ac:picMkLst>
            <pc:docMk/>
            <pc:sldMk cId="2406273178" sldId="256"/>
            <ac:picMk id="19" creationId="{798F3016-1AC2-2884-98B3-BB6DACF04664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19" v="330" actId="14100"/>
          <ac:picMkLst>
            <pc:docMk/>
            <pc:sldMk cId="2406273178" sldId="256"/>
            <ac:picMk id="20" creationId="{0CA43BB8-96BE-D73A-2F6C-0EC0A116895F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19" v="331" actId="14100"/>
          <ac:picMkLst>
            <pc:docMk/>
            <pc:sldMk cId="2406273178" sldId="256"/>
            <ac:picMk id="21" creationId="{EFB1AA49-F529-0FC3-50CA-C2E02CB29793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35" v="332" actId="14100"/>
          <ac:picMkLst>
            <pc:docMk/>
            <pc:sldMk cId="2406273178" sldId="256"/>
            <ac:picMk id="22" creationId="{A0D0F692-BE56-785C-930E-574A73A37A6F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51" v="333" actId="14100"/>
          <ac:picMkLst>
            <pc:docMk/>
            <pc:sldMk cId="2406273178" sldId="256"/>
            <ac:picMk id="23" creationId="{56011A5E-0170-66B3-34D8-B6B4FED3CB21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66" v="334" actId="14100"/>
          <ac:picMkLst>
            <pc:docMk/>
            <pc:sldMk cId="2406273178" sldId="256"/>
            <ac:picMk id="24" creationId="{893501A5-FDA0-979E-5E12-4D635DE7DEE2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36:15.557" v="465" actId="14100"/>
          <ac:picMkLst>
            <pc:docMk/>
            <pc:sldMk cId="2406273178" sldId="256"/>
            <ac:picMk id="25" creationId="{7BAA7EBA-EB80-37A5-AA51-97BC331731C6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82" v="335" actId="14100"/>
          <ac:picMkLst>
            <pc:docMk/>
            <pc:sldMk cId="2406273178" sldId="256"/>
            <ac:picMk id="27" creationId="{51123508-68BB-FFE5-5B94-130711B552AF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82" v="336" actId="14100"/>
          <ac:picMkLst>
            <pc:docMk/>
            <pc:sldMk cId="2406273178" sldId="256"/>
            <ac:picMk id="28" creationId="{4F1C3F49-D8E6-475D-0BFA-C40CBF5EBD30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27:56.197" v="337" actId="14100"/>
          <ac:picMkLst>
            <pc:docMk/>
            <pc:sldMk cId="2406273178" sldId="256"/>
            <ac:picMk id="29" creationId="{4B553473-4D0B-5030-A9B5-95AFD4969633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40:59.231" v="506" actId="14100"/>
          <ac:picMkLst>
            <pc:docMk/>
            <pc:sldMk cId="2406273178" sldId="256"/>
            <ac:picMk id="31" creationId="{308523FC-EB86-C653-6D56-C293A49283BC}"/>
          </ac:picMkLst>
        </pc:picChg>
      </pc:sldChg>
      <pc:sldChg chg="addSp modSp">
        <pc:chgData name="ANDREA BERRUGA PEREZ" userId="S::anberpe3@upv.edu.es::875b6d92-925e-4eb9-8edc-d53059a23996" providerId="AD" clId="Web-{5234DBB3-959D-76FF-6FB4-7BDBDA9B7F32}" dt="2024-02-05T12:17:48.753" v="313" actId="20577"/>
        <pc:sldMkLst>
          <pc:docMk/>
          <pc:sldMk cId="3561702556" sldId="257"/>
        </pc:sldMkLst>
        <pc:spChg chg="add mod">
          <ac:chgData name="ANDREA BERRUGA PEREZ" userId="S::anberpe3@upv.edu.es::875b6d92-925e-4eb9-8edc-d53059a23996" providerId="AD" clId="Web-{5234DBB3-959D-76FF-6FB4-7BDBDA9B7F32}" dt="2024-02-05T12:10:33.758" v="117" actId="20577"/>
          <ac:spMkLst>
            <pc:docMk/>
            <pc:sldMk cId="3561702556" sldId="257"/>
            <ac:spMk id="30" creationId="{4D50C302-A0AF-EE9E-F672-EB7E66CAC6F8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3:52.129" v="184" actId="20577"/>
          <ac:spMkLst>
            <pc:docMk/>
            <pc:sldMk cId="3561702556" sldId="257"/>
            <ac:spMk id="32" creationId="{2358A8F2-F3DC-0C92-09FE-1B02E2B724A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3:57.348" v="187" actId="20577"/>
          <ac:spMkLst>
            <pc:docMk/>
            <pc:sldMk cId="3561702556" sldId="257"/>
            <ac:spMk id="33" creationId="{E2E7FC93-8456-900D-C4C6-2844BE7F0FEC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02.005" v="191" actId="20577"/>
          <ac:spMkLst>
            <pc:docMk/>
            <pc:sldMk cId="3561702556" sldId="257"/>
            <ac:spMk id="34" creationId="{39090969-E905-52F1-FE74-577E3618BB4E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07.490" v="194" actId="20577"/>
          <ac:spMkLst>
            <pc:docMk/>
            <pc:sldMk cId="3561702556" sldId="257"/>
            <ac:spMk id="35" creationId="{15E8966E-06C5-E321-21C2-62434356831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16.709" v="203" actId="14100"/>
          <ac:spMkLst>
            <pc:docMk/>
            <pc:sldMk cId="3561702556" sldId="257"/>
            <ac:spMk id="36" creationId="{108B3A0C-8AC7-0315-8606-88B7D55FF08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25.241" v="209" actId="14100"/>
          <ac:spMkLst>
            <pc:docMk/>
            <pc:sldMk cId="3561702556" sldId="257"/>
            <ac:spMk id="37" creationId="{7F53D968-74D8-A08C-57CF-BAFC8386AF7F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35.148" v="214" actId="14100"/>
          <ac:spMkLst>
            <pc:docMk/>
            <pc:sldMk cId="3561702556" sldId="257"/>
            <ac:spMk id="38" creationId="{6E02AD3C-8DD9-0703-587E-2C1235B3812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42.492" v="217" actId="14100"/>
          <ac:spMkLst>
            <pc:docMk/>
            <pc:sldMk cId="3561702556" sldId="257"/>
            <ac:spMk id="39" creationId="{34C3303F-F40E-248E-15D6-1596F8BAE26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50.008" v="226" actId="14100"/>
          <ac:spMkLst>
            <pc:docMk/>
            <pc:sldMk cId="3561702556" sldId="257"/>
            <ac:spMk id="40" creationId="{6F5E6CDD-375F-79A6-E10F-EA7AEF2AE503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4:56.290" v="231" actId="20577"/>
          <ac:spMkLst>
            <pc:docMk/>
            <pc:sldMk cId="3561702556" sldId="257"/>
            <ac:spMk id="41" creationId="{B4C87113-2FBA-FED4-FAF2-5EEF61F2390A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5:05.228" v="237" actId="14100"/>
          <ac:spMkLst>
            <pc:docMk/>
            <pc:sldMk cId="3561702556" sldId="257"/>
            <ac:spMk id="42" creationId="{A65DAD4D-7797-BDA5-62A2-CEB60C2B3A46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5:10.853" v="241" actId="20577"/>
          <ac:spMkLst>
            <pc:docMk/>
            <pc:sldMk cId="3561702556" sldId="257"/>
            <ac:spMk id="43" creationId="{E0DA299C-F940-49F1-8FF7-767442EFE2D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5:18.603" v="247" actId="14100"/>
          <ac:spMkLst>
            <pc:docMk/>
            <pc:sldMk cId="3561702556" sldId="257"/>
            <ac:spMk id="44" creationId="{E7ECB25B-A795-C343-FA8D-BF01205F37E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5:26.729" v="256" actId="14100"/>
          <ac:spMkLst>
            <pc:docMk/>
            <pc:sldMk cId="3561702556" sldId="257"/>
            <ac:spMk id="45" creationId="{02971019-67ED-BED8-B347-8BC24D41E4B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11.575" v="263" actId="14100"/>
          <ac:spMkLst>
            <pc:docMk/>
            <pc:sldMk cId="3561702556" sldId="257"/>
            <ac:spMk id="46" creationId="{361DC44D-1957-401E-3385-B079335A6A2A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18.654" v="266" actId="14100"/>
          <ac:spMkLst>
            <pc:docMk/>
            <pc:sldMk cId="3561702556" sldId="257"/>
            <ac:spMk id="47" creationId="{1E0DCFFD-B972-3DF9-3CB0-53730A9DA2E4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25.654" v="271" actId="14100"/>
          <ac:spMkLst>
            <pc:docMk/>
            <pc:sldMk cId="3561702556" sldId="257"/>
            <ac:spMk id="48" creationId="{26FBF83A-CA9D-E8F9-AD66-634A9A53DD3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32.296" v="277" actId="14100"/>
          <ac:spMkLst>
            <pc:docMk/>
            <pc:sldMk cId="3561702556" sldId="257"/>
            <ac:spMk id="49" creationId="{61277008-CF41-1DE7-8274-58B9DF82CCF5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50.969" v="283" actId="20577"/>
          <ac:spMkLst>
            <pc:docMk/>
            <pc:sldMk cId="3561702556" sldId="257"/>
            <ac:spMk id="50" creationId="{EB5CC8A2-ECB2-8D04-FE5F-D1DE73B89A0D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6:55.625" v="284" actId="20577"/>
          <ac:spMkLst>
            <pc:docMk/>
            <pc:sldMk cId="3561702556" sldId="257"/>
            <ac:spMk id="51" creationId="{05E02305-60AE-E2BA-1D92-4C4D11A318FF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04.798" v="287" actId="14100"/>
          <ac:spMkLst>
            <pc:docMk/>
            <pc:sldMk cId="3561702556" sldId="257"/>
            <ac:spMk id="52" creationId="{E649FF38-7CAD-FD29-1453-DA5D959AC307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11.532" v="292" actId="14100"/>
          <ac:spMkLst>
            <pc:docMk/>
            <pc:sldMk cId="3561702556" sldId="257"/>
            <ac:spMk id="53" creationId="{D8513E14-A48A-F150-7189-B2936443E270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18.533" v="295" actId="14100"/>
          <ac:spMkLst>
            <pc:docMk/>
            <pc:sldMk cId="3561702556" sldId="257"/>
            <ac:spMk id="54" creationId="{1E3B373E-62AE-4668-01DB-11DB7D976CE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27.065" v="302" actId="14100"/>
          <ac:spMkLst>
            <pc:docMk/>
            <pc:sldMk cId="3561702556" sldId="257"/>
            <ac:spMk id="55" creationId="{FC48AC70-3C7D-A131-84DF-BD822BB7DC70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33.909" v="307" actId="14100"/>
          <ac:spMkLst>
            <pc:docMk/>
            <pc:sldMk cId="3561702556" sldId="257"/>
            <ac:spMk id="56" creationId="{FCE1ABE8-2F0B-1B79-ED6F-0F357DEE0C87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41.909" v="310" actId="20577"/>
          <ac:spMkLst>
            <pc:docMk/>
            <pc:sldMk cId="3561702556" sldId="257"/>
            <ac:spMk id="57" creationId="{6E0D22DC-C596-C5AB-4BBE-B4D339928A79}"/>
          </ac:spMkLst>
        </pc:spChg>
        <pc:spChg chg="add mod">
          <ac:chgData name="ANDREA BERRUGA PEREZ" userId="S::anberpe3@upv.edu.es::875b6d92-925e-4eb9-8edc-d53059a23996" providerId="AD" clId="Web-{5234DBB3-959D-76FF-6FB4-7BDBDA9B7F32}" dt="2024-02-05T12:17:48.753" v="313" actId="20577"/>
          <ac:spMkLst>
            <pc:docMk/>
            <pc:sldMk cId="3561702556" sldId="257"/>
            <ac:spMk id="58" creationId="{6E0A403F-EB0C-15C7-A5DA-8D0236C80B7D}"/>
          </ac:spMkLst>
        </pc:spChg>
        <pc:picChg chg="add mod">
          <ac:chgData name="ANDREA BERRUGA PEREZ" userId="S::anberpe3@upv.edu.es::875b6d92-925e-4eb9-8edc-d53059a23996" providerId="AD" clId="Web-{5234DBB3-959D-76FF-6FB4-7BDBDA9B7F32}" dt="2024-02-05T12:10:16.319" v="97" actId="1076"/>
          <ac:picMkLst>
            <pc:docMk/>
            <pc:sldMk cId="3561702556" sldId="257"/>
            <ac:picMk id="2" creationId="{873EDE4A-2D76-E3DB-9EA4-67A83675F2F2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35" v="98" actId="1076"/>
          <ac:picMkLst>
            <pc:docMk/>
            <pc:sldMk cId="3561702556" sldId="257"/>
            <ac:picMk id="3" creationId="{B3CB2663-5283-8948-B6A8-CFC12472169B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16" v="106" actId="1076"/>
          <ac:picMkLst>
            <pc:docMk/>
            <pc:sldMk cId="3561702556" sldId="257"/>
            <ac:picMk id="4" creationId="{2820BE99-A24B-423D-A8C2-3A92CE4F2C80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1:33.605" v="138" actId="1076"/>
          <ac:picMkLst>
            <pc:docMk/>
            <pc:sldMk cId="3561702556" sldId="257"/>
            <ac:picMk id="5" creationId="{A9899188-1C3B-25BF-5F44-37C6B65DC126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50" v="100" actId="1076"/>
          <ac:picMkLst>
            <pc:docMk/>
            <pc:sldMk cId="3561702556" sldId="257"/>
            <ac:picMk id="6" creationId="{D66EC1EB-1C20-56AA-2680-1B5E6F81BD2C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16" v="107" actId="1076"/>
          <ac:picMkLst>
            <pc:docMk/>
            <pc:sldMk cId="3561702556" sldId="257"/>
            <ac:picMk id="7" creationId="{DFCC80F7-5153-2AB6-F86D-377D93E8D27E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32" v="108" actId="1076"/>
          <ac:picMkLst>
            <pc:docMk/>
            <pc:sldMk cId="3561702556" sldId="257"/>
            <ac:picMk id="8" creationId="{C291D5BD-80D2-2C07-E1CB-1BE784E8CE06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32" v="109" actId="1076"/>
          <ac:picMkLst>
            <pc:docMk/>
            <pc:sldMk cId="3561702556" sldId="257"/>
            <ac:picMk id="9" creationId="{EF70C40A-C30E-F888-B9FA-AA0C52B83332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48" v="110" actId="1076"/>
          <ac:picMkLst>
            <pc:docMk/>
            <pc:sldMk cId="3561702556" sldId="257"/>
            <ac:picMk id="10" creationId="{6E44E5DE-8F77-43D2-7C92-66C418AE7E1D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48" v="111" actId="1076"/>
          <ac:picMkLst>
            <pc:docMk/>
            <pc:sldMk cId="3561702556" sldId="257"/>
            <ac:picMk id="11" creationId="{C916E65D-D31A-15C2-0890-3905B2D7F89C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63" v="112" actId="1076"/>
          <ac:picMkLst>
            <pc:docMk/>
            <pc:sldMk cId="3561702556" sldId="257"/>
            <ac:picMk id="12" creationId="{CC24CCE1-C8EB-EB4C-1795-D1D8B3DD523C}"/>
          </ac:picMkLst>
        </pc:picChg>
        <pc:picChg chg="mod">
          <ac:chgData name="ANDREA BERRUGA PEREZ" userId="S::anberpe3@upv.edu.es::875b6d92-925e-4eb9-8edc-d53059a23996" providerId="AD" clId="Web-{5234DBB3-959D-76FF-6FB4-7BDBDA9B7F32}" dt="2024-02-05T12:10:23.163" v="113" actId="1076"/>
          <ac:picMkLst>
            <pc:docMk/>
            <pc:sldMk cId="3561702556" sldId="257"/>
            <ac:picMk id="13" creationId="{578DD38F-B09E-E0AF-E612-644F6E88C2F5}"/>
          </ac:picMkLst>
        </pc:picChg>
        <pc:picChg chg="mod modCrop">
          <ac:chgData name="ANDREA BERRUGA PEREZ" userId="S::anberpe3@upv.edu.es::875b6d92-925e-4eb9-8edc-d53059a23996" providerId="AD" clId="Web-{5234DBB3-959D-76FF-6FB4-7BDBDA9B7F32}" dt="2024-02-05T12:10:23.179" v="114" actId="1076"/>
          <ac:picMkLst>
            <pc:docMk/>
            <pc:sldMk cId="3561702556" sldId="257"/>
            <ac:picMk id="14" creationId="{15DC7D2E-975C-BEDA-F9C9-9E9D1E5DE63F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50" v="101" actId="1076"/>
          <ac:picMkLst>
            <pc:docMk/>
            <pc:sldMk cId="3561702556" sldId="257"/>
            <ac:picMk id="15" creationId="{677AB91D-9F03-6F64-B898-6B22F38146B0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66" v="102" actId="1076"/>
          <ac:picMkLst>
            <pc:docMk/>
            <pc:sldMk cId="3561702556" sldId="257"/>
            <ac:picMk id="16" creationId="{BDC7F5F3-6189-18E8-9BE3-A644AF4DEB80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66" v="103" actId="1076"/>
          <ac:picMkLst>
            <pc:docMk/>
            <pc:sldMk cId="3561702556" sldId="257"/>
            <ac:picMk id="17" creationId="{742095A7-01AC-AA04-9CAB-9DA7DBB039ED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66" v="104" actId="1076"/>
          <ac:picMkLst>
            <pc:docMk/>
            <pc:sldMk cId="3561702556" sldId="257"/>
            <ac:picMk id="18" creationId="{3A590819-C1CC-2E24-8360-3F7E345E3097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6.382" v="105" actId="1076"/>
          <ac:picMkLst>
            <pc:docMk/>
            <pc:sldMk cId="3561702556" sldId="257"/>
            <ac:picMk id="19" creationId="{A5179750-ADD0-D25B-93FC-3E440CFF2877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44" v="88" actId="1076"/>
          <ac:picMkLst>
            <pc:docMk/>
            <pc:sldMk cId="3561702556" sldId="257"/>
            <ac:picMk id="20" creationId="{9DF9B6B5-A6A9-30DD-D373-A59D16EE0D10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44" v="89" actId="1076"/>
          <ac:picMkLst>
            <pc:docMk/>
            <pc:sldMk cId="3561702556" sldId="257"/>
            <ac:picMk id="21" creationId="{AEAB6AD7-2035-A5C2-E35B-D717AA2606EC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59" v="90" actId="1076"/>
          <ac:picMkLst>
            <pc:docMk/>
            <pc:sldMk cId="3561702556" sldId="257"/>
            <ac:picMk id="22" creationId="{DD8107D7-9AD0-4A94-2C54-4C81D74B928D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2:39.062" v="163" actId="1076"/>
          <ac:picMkLst>
            <pc:docMk/>
            <pc:sldMk cId="3561702556" sldId="257"/>
            <ac:picMk id="23" creationId="{5B2AC6E4-E578-3B32-5863-BADB1C8F6899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59" v="92" actId="1076"/>
          <ac:picMkLst>
            <pc:docMk/>
            <pc:sldMk cId="3561702556" sldId="257"/>
            <ac:picMk id="24" creationId="{044AD34D-0B44-914A-61E7-92CE0E768649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75" v="93" actId="1076"/>
          <ac:picMkLst>
            <pc:docMk/>
            <pc:sldMk cId="3561702556" sldId="257"/>
            <ac:picMk id="25" creationId="{732ABA02-F47A-9F32-B241-E8EF4DE0BDF0}"/>
          </ac:picMkLst>
        </pc:picChg>
        <pc:picChg chg="add mod modCrop">
          <ac:chgData name="ANDREA BERRUGA PEREZ" userId="S::anberpe3@upv.edu.es::875b6d92-925e-4eb9-8edc-d53059a23996" providerId="AD" clId="Web-{5234DBB3-959D-76FF-6FB4-7BDBDA9B7F32}" dt="2024-02-05T12:10:10.491" v="94" actId="1076"/>
          <ac:picMkLst>
            <pc:docMk/>
            <pc:sldMk cId="3561702556" sldId="257"/>
            <ac:picMk id="26" creationId="{6E53C98A-2FDC-BB15-C002-6709B9D0FBD4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491" v="95" actId="1076"/>
          <ac:picMkLst>
            <pc:docMk/>
            <pc:sldMk cId="3561702556" sldId="257"/>
            <ac:picMk id="27" creationId="{24824118-78A1-024E-F92D-F5BF39B1E1DC}"/>
          </ac:picMkLst>
        </pc:picChg>
        <pc:picChg chg="add mod">
          <ac:chgData name="ANDREA BERRUGA PEREZ" userId="S::anberpe3@upv.edu.es::875b6d92-925e-4eb9-8edc-d53059a23996" providerId="AD" clId="Web-{5234DBB3-959D-76FF-6FB4-7BDBDA9B7F32}" dt="2024-02-05T12:10:10.506" v="96" actId="1076"/>
          <ac:picMkLst>
            <pc:docMk/>
            <pc:sldMk cId="3561702556" sldId="257"/>
            <ac:picMk id="28" creationId="{B77E3239-DFD7-6E29-C215-B679FEBFABEC}"/>
          </ac:picMkLst>
        </pc:picChg>
      </pc:sldChg>
      <pc:sldChg chg="add del replId">
        <pc:chgData name="ANDREA BERRUGA PEREZ" userId="S::anberpe3@upv.edu.es::875b6d92-925e-4eb9-8edc-d53059a23996" providerId="AD" clId="Web-{5234DBB3-959D-76FF-6FB4-7BDBDA9B7F32}" dt="2024-02-05T12:10:56.962" v="123"/>
        <pc:sldMkLst>
          <pc:docMk/>
          <pc:sldMk cId="2517056535" sldId="258"/>
        </pc:sldMkLst>
      </pc:sldChg>
      <pc:sldChg chg="delSp add replId">
        <pc:chgData name="ANDREA BERRUGA PEREZ" userId="S::anberpe3@upv.edu.es::875b6d92-925e-4eb9-8edc-d53059a23996" providerId="AD" clId="Web-{5234DBB3-959D-76FF-6FB4-7BDBDA9B7F32}" dt="2024-02-05T12:34:45.410" v="440"/>
        <pc:sldMkLst>
          <pc:docMk/>
          <pc:sldMk cId="3532158860" sldId="258"/>
        </pc:sldMkLst>
        <pc:spChg chg="del">
          <ac:chgData name="ANDREA BERRUGA PEREZ" userId="S::anberpe3@upv.edu.es::875b6d92-925e-4eb9-8edc-d53059a23996" providerId="AD" clId="Web-{5234DBB3-959D-76FF-6FB4-7BDBDA9B7F32}" dt="2024-02-05T12:34:45.410" v="440"/>
          <ac:spMkLst>
            <pc:docMk/>
            <pc:sldMk cId="3532158860" sldId="258"/>
            <ac:spMk id="3" creationId="{BE33D088-CC59-CBDA-0CB1-F60FF0A28534}"/>
          </ac:spMkLst>
        </pc:spChg>
        <pc:picChg chg="del">
          <ac:chgData name="ANDREA BERRUGA PEREZ" userId="S::anberpe3@upv.edu.es::875b6d92-925e-4eb9-8edc-d53059a23996" providerId="AD" clId="Web-{5234DBB3-959D-76FF-6FB4-7BDBDA9B7F32}" dt="2024-02-05T12:34:43.332" v="439"/>
          <ac:picMkLst>
            <pc:docMk/>
            <pc:sldMk cId="3532158860" sldId="258"/>
            <ac:picMk id="2" creationId="{BB46A479-9B02-9F0B-21A7-38F11A043E6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08/02/2024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9" Type="http://schemas.openxmlformats.org/officeDocument/2006/relationships/image" Target="../media/image38.jpeg"/><Relationship Id="rId21" Type="http://schemas.openxmlformats.org/officeDocument/2006/relationships/image" Target="../media/image20.jpeg"/><Relationship Id="rId34" Type="http://schemas.openxmlformats.org/officeDocument/2006/relationships/image" Target="../media/image33.jpeg"/><Relationship Id="rId42" Type="http://schemas.openxmlformats.org/officeDocument/2006/relationships/image" Target="../media/image41.jpeg"/><Relationship Id="rId47" Type="http://schemas.openxmlformats.org/officeDocument/2006/relationships/image" Target="../media/image46.jpeg"/><Relationship Id="rId50" Type="http://schemas.openxmlformats.org/officeDocument/2006/relationships/image" Target="../media/image49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9" Type="http://schemas.openxmlformats.org/officeDocument/2006/relationships/image" Target="../media/image28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32" Type="http://schemas.openxmlformats.org/officeDocument/2006/relationships/image" Target="../media/image31.jpeg"/><Relationship Id="rId37" Type="http://schemas.openxmlformats.org/officeDocument/2006/relationships/image" Target="../media/image36.jpeg"/><Relationship Id="rId40" Type="http://schemas.openxmlformats.org/officeDocument/2006/relationships/image" Target="../media/image39.jpeg"/><Relationship Id="rId45" Type="http://schemas.openxmlformats.org/officeDocument/2006/relationships/image" Target="../media/image44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36" Type="http://schemas.openxmlformats.org/officeDocument/2006/relationships/image" Target="../media/image35.jpeg"/><Relationship Id="rId49" Type="http://schemas.openxmlformats.org/officeDocument/2006/relationships/image" Target="../media/image48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31" Type="http://schemas.openxmlformats.org/officeDocument/2006/relationships/image" Target="../media/image30.jpeg"/><Relationship Id="rId44" Type="http://schemas.openxmlformats.org/officeDocument/2006/relationships/image" Target="../media/image43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eg"/><Relationship Id="rId35" Type="http://schemas.openxmlformats.org/officeDocument/2006/relationships/image" Target="../media/image34.jpeg"/><Relationship Id="rId43" Type="http://schemas.openxmlformats.org/officeDocument/2006/relationships/image" Target="../media/image42.jpeg"/><Relationship Id="rId48" Type="http://schemas.openxmlformats.org/officeDocument/2006/relationships/image" Target="../media/image47.jpeg"/><Relationship Id="rId8" Type="http://schemas.openxmlformats.org/officeDocument/2006/relationships/image" Target="../media/image7.jpeg"/><Relationship Id="rId51" Type="http://schemas.openxmlformats.org/officeDocument/2006/relationships/image" Target="../media/image50.jpeg"/><Relationship Id="rId3" Type="http://schemas.openxmlformats.org/officeDocument/2006/relationships/image" Target="../media/image2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33" Type="http://schemas.openxmlformats.org/officeDocument/2006/relationships/image" Target="../media/image32.jpeg"/><Relationship Id="rId38" Type="http://schemas.openxmlformats.org/officeDocument/2006/relationships/image" Target="../media/image37.jpeg"/><Relationship Id="rId46" Type="http://schemas.openxmlformats.org/officeDocument/2006/relationships/image" Target="../media/image45.jpeg"/><Relationship Id="rId20" Type="http://schemas.openxmlformats.org/officeDocument/2006/relationships/image" Target="../media/image19.jpeg"/><Relationship Id="rId41" Type="http://schemas.openxmlformats.org/officeDocument/2006/relationships/image" Target="../media/image4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jpeg"/><Relationship Id="rId18" Type="http://schemas.openxmlformats.org/officeDocument/2006/relationships/image" Target="../media/image21.jpeg"/><Relationship Id="rId26" Type="http://schemas.openxmlformats.org/officeDocument/2006/relationships/image" Target="../media/image52.jpeg"/><Relationship Id="rId39" Type="http://schemas.openxmlformats.org/officeDocument/2006/relationships/image" Target="../media/image65.jpeg"/><Relationship Id="rId21" Type="http://schemas.openxmlformats.org/officeDocument/2006/relationships/image" Target="../media/image24.jpeg"/><Relationship Id="rId34" Type="http://schemas.openxmlformats.org/officeDocument/2006/relationships/image" Target="../media/image60.jpeg"/><Relationship Id="rId42" Type="http://schemas.openxmlformats.org/officeDocument/2006/relationships/image" Target="../media/image68.jpeg"/><Relationship Id="rId47" Type="http://schemas.openxmlformats.org/officeDocument/2006/relationships/image" Target="../media/image73.jpeg"/><Relationship Id="rId50" Type="http://schemas.openxmlformats.org/officeDocument/2006/relationships/image" Target="../media/image7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6" Type="http://schemas.openxmlformats.org/officeDocument/2006/relationships/image" Target="../media/image19.jpeg"/><Relationship Id="rId29" Type="http://schemas.openxmlformats.org/officeDocument/2006/relationships/image" Target="../media/image55.jpeg"/><Relationship Id="rId11" Type="http://schemas.openxmlformats.org/officeDocument/2006/relationships/image" Target="../media/image14.jpeg"/><Relationship Id="rId24" Type="http://schemas.openxmlformats.org/officeDocument/2006/relationships/image" Target="../media/image27.jpeg"/><Relationship Id="rId32" Type="http://schemas.openxmlformats.org/officeDocument/2006/relationships/image" Target="../media/image58.jpeg"/><Relationship Id="rId37" Type="http://schemas.openxmlformats.org/officeDocument/2006/relationships/image" Target="../media/image63.jpeg"/><Relationship Id="rId40" Type="http://schemas.openxmlformats.org/officeDocument/2006/relationships/image" Target="../media/image66.jpeg"/><Relationship Id="rId45" Type="http://schemas.openxmlformats.org/officeDocument/2006/relationships/image" Target="../media/image71.jpeg"/><Relationship Id="rId5" Type="http://schemas.openxmlformats.org/officeDocument/2006/relationships/image" Target="../media/image8.jpeg"/><Relationship Id="rId15" Type="http://schemas.openxmlformats.org/officeDocument/2006/relationships/image" Target="../media/image18.jpeg"/><Relationship Id="rId23" Type="http://schemas.openxmlformats.org/officeDocument/2006/relationships/image" Target="../media/image26.jpeg"/><Relationship Id="rId28" Type="http://schemas.openxmlformats.org/officeDocument/2006/relationships/image" Target="../media/image54.jpeg"/><Relationship Id="rId36" Type="http://schemas.openxmlformats.org/officeDocument/2006/relationships/image" Target="../media/image62.jpeg"/><Relationship Id="rId49" Type="http://schemas.openxmlformats.org/officeDocument/2006/relationships/image" Target="../media/image75.jpeg"/><Relationship Id="rId10" Type="http://schemas.openxmlformats.org/officeDocument/2006/relationships/image" Target="../media/image13.jpeg"/><Relationship Id="rId19" Type="http://schemas.openxmlformats.org/officeDocument/2006/relationships/image" Target="../media/image22.jpeg"/><Relationship Id="rId31" Type="http://schemas.openxmlformats.org/officeDocument/2006/relationships/image" Target="../media/image57.jpeg"/><Relationship Id="rId44" Type="http://schemas.openxmlformats.org/officeDocument/2006/relationships/image" Target="../media/image70.jpeg"/><Relationship Id="rId52" Type="http://schemas.openxmlformats.org/officeDocument/2006/relationships/image" Target="../media/image7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Relationship Id="rId22" Type="http://schemas.openxmlformats.org/officeDocument/2006/relationships/image" Target="../media/image25.jpeg"/><Relationship Id="rId27" Type="http://schemas.openxmlformats.org/officeDocument/2006/relationships/image" Target="../media/image53.jpeg"/><Relationship Id="rId30" Type="http://schemas.openxmlformats.org/officeDocument/2006/relationships/image" Target="../media/image56.jpeg"/><Relationship Id="rId35" Type="http://schemas.openxmlformats.org/officeDocument/2006/relationships/image" Target="../media/image61.jpeg"/><Relationship Id="rId43" Type="http://schemas.openxmlformats.org/officeDocument/2006/relationships/image" Target="../media/image69.jpeg"/><Relationship Id="rId48" Type="http://schemas.openxmlformats.org/officeDocument/2006/relationships/image" Target="../media/image74.jpeg"/><Relationship Id="rId8" Type="http://schemas.openxmlformats.org/officeDocument/2006/relationships/image" Target="../media/image11.jpeg"/><Relationship Id="rId51" Type="http://schemas.openxmlformats.org/officeDocument/2006/relationships/image" Target="../media/image77.jpeg"/><Relationship Id="rId3" Type="http://schemas.openxmlformats.org/officeDocument/2006/relationships/image" Target="../media/image6.jpeg"/><Relationship Id="rId12" Type="http://schemas.openxmlformats.org/officeDocument/2006/relationships/image" Target="../media/image15.jpeg"/><Relationship Id="rId17" Type="http://schemas.openxmlformats.org/officeDocument/2006/relationships/image" Target="../media/image20.jpeg"/><Relationship Id="rId25" Type="http://schemas.openxmlformats.org/officeDocument/2006/relationships/image" Target="../media/image51.jpeg"/><Relationship Id="rId33" Type="http://schemas.openxmlformats.org/officeDocument/2006/relationships/image" Target="../media/image59.jpeg"/><Relationship Id="rId38" Type="http://schemas.openxmlformats.org/officeDocument/2006/relationships/image" Target="../media/image64.jpeg"/><Relationship Id="rId46" Type="http://schemas.openxmlformats.org/officeDocument/2006/relationships/image" Target="../media/image72.jpeg"/><Relationship Id="rId20" Type="http://schemas.openxmlformats.org/officeDocument/2006/relationships/image" Target="../media/image23.jpeg"/><Relationship Id="rId41" Type="http://schemas.openxmlformats.org/officeDocument/2006/relationships/image" Target="../media/image6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n 61" descr="Planta con hojas verdes&#10;&#10;Descripción generada automáticamente">
            <a:extLst>
              <a:ext uri="{FF2B5EF4-FFF2-40B4-BE49-F238E27FC236}">
                <a16:creationId xmlns:a16="http://schemas.microsoft.com/office/drawing/2014/main" xmlns="" id="{43096D44-8407-7DB1-68FF-73322E4F608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4488627" y="5425923"/>
            <a:ext cx="1191737" cy="862840"/>
          </a:xfrm>
          <a:prstGeom prst="rect">
            <a:avLst/>
          </a:prstGeom>
        </p:spPr>
      </p:pic>
      <p:pic>
        <p:nvPicPr>
          <p:cNvPr id="60" name="Imagen 59">
            <a:extLst>
              <a:ext uri="{FF2B5EF4-FFF2-40B4-BE49-F238E27FC236}">
                <a16:creationId xmlns:a16="http://schemas.microsoft.com/office/drawing/2014/main" xmlns="" id="{AAD1BAE9-D9C8-48DF-09A7-C0BEFEAE4F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2295" y="3795117"/>
            <a:ext cx="1250264" cy="1192338"/>
          </a:xfrm>
          <a:prstGeom prst="rect">
            <a:avLst/>
          </a:prstGeom>
        </p:spPr>
      </p:pic>
      <p:pic>
        <p:nvPicPr>
          <p:cNvPr id="76" name="Imagen 75">
            <a:extLst>
              <a:ext uri="{FF2B5EF4-FFF2-40B4-BE49-F238E27FC236}">
                <a16:creationId xmlns:a16="http://schemas.microsoft.com/office/drawing/2014/main" xmlns="" id="{E7CCB479-6E96-93AE-1017-5B0DC9AB714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62284" y="3827471"/>
            <a:ext cx="1318923" cy="1198301"/>
          </a:xfrm>
          <a:prstGeom prst="rect">
            <a:avLst/>
          </a:prstGeom>
        </p:spPr>
      </p:pic>
      <p:pic>
        <p:nvPicPr>
          <p:cNvPr id="59" name="Imagen 58">
            <a:extLst>
              <a:ext uri="{FF2B5EF4-FFF2-40B4-BE49-F238E27FC236}">
                <a16:creationId xmlns:a16="http://schemas.microsoft.com/office/drawing/2014/main" xmlns="" id="{126A3FA6-475F-3F44-CEC7-4342F0179BC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47886" y="918594"/>
            <a:ext cx="1234636" cy="1187721"/>
          </a:xfrm>
          <a:prstGeom prst="rect">
            <a:avLst/>
          </a:prstGeom>
        </p:spPr>
      </p:pic>
      <p:pic>
        <p:nvPicPr>
          <p:cNvPr id="4" name="Imagen 3" descr="Imagen que contiene interior, pequeño, con baldosas, jaula&#10;&#10;Descripción generada automáticamente">
            <a:extLst>
              <a:ext uri="{FF2B5EF4-FFF2-40B4-BE49-F238E27FC236}">
                <a16:creationId xmlns:a16="http://schemas.microsoft.com/office/drawing/2014/main" xmlns="" id="{90817BCF-2756-FC98-C69A-ADD0FCBEA27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26284" y="2366434"/>
            <a:ext cx="857476" cy="1186549"/>
          </a:xfrm>
          <a:prstGeom prst="rect">
            <a:avLst/>
          </a:prstGeom>
        </p:spPr>
      </p:pic>
      <p:pic>
        <p:nvPicPr>
          <p:cNvPr id="5" name="Imagen 4" descr="Imagen que contiene interior, pequeño, edificio, jaula&#10;&#10;Descripción generada automáticamente">
            <a:extLst>
              <a:ext uri="{FF2B5EF4-FFF2-40B4-BE49-F238E27FC236}">
                <a16:creationId xmlns:a16="http://schemas.microsoft.com/office/drawing/2014/main" xmlns="" id="{5C452C5C-D495-43D6-A1A2-5F4257E3605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00048" y="2358366"/>
            <a:ext cx="887337" cy="118937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688E2021-0EE8-A6AA-B34D-24F04BA5908B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46327" y="2351573"/>
            <a:ext cx="863908" cy="118689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22225E76-5DE9-CE91-3A71-AF021CB652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14244" y="5263293"/>
            <a:ext cx="911237" cy="119561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4AAD826-55D8-F62E-A37A-EE6CB8749E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0479" y="921422"/>
            <a:ext cx="961642" cy="1187755"/>
          </a:xfrm>
          <a:prstGeom prst="rect">
            <a:avLst/>
          </a:prstGeom>
        </p:spPr>
      </p:pic>
      <p:pic>
        <p:nvPicPr>
          <p:cNvPr id="9" name="Imagen 8" descr="Imagen que contiene metal, verde, fruta, alambre&#10;&#10;Descripción generada automáticamente">
            <a:extLst>
              <a:ext uri="{FF2B5EF4-FFF2-40B4-BE49-F238E27FC236}">
                <a16:creationId xmlns:a16="http://schemas.microsoft.com/office/drawing/2014/main" xmlns="" id="{C5967334-80FA-41F9-38D2-413A43B6567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3389" y="920613"/>
            <a:ext cx="1087315" cy="1185381"/>
          </a:xfrm>
          <a:prstGeom prst="rect">
            <a:avLst/>
          </a:prstGeom>
        </p:spPr>
      </p:pic>
      <p:pic>
        <p:nvPicPr>
          <p:cNvPr id="10" name="Imagen 9" descr="Imagen que contiene fruta, interior, verde, metal&#10;&#10;Descripción generada automáticamente">
            <a:extLst>
              <a:ext uri="{FF2B5EF4-FFF2-40B4-BE49-F238E27FC236}">
                <a16:creationId xmlns:a16="http://schemas.microsoft.com/office/drawing/2014/main" xmlns="" id="{26C02492-E261-932C-3729-6038B3E344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13920" y="920793"/>
            <a:ext cx="859622" cy="1189013"/>
          </a:xfrm>
          <a:prstGeom prst="rect">
            <a:avLst/>
          </a:prstGeom>
        </p:spPr>
      </p:pic>
      <p:pic>
        <p:nvPicPr>
          <p:cNvPr id="11" name="Imagen 10" descr="Imagen que contiene animal, metal, verde, pequeño&#10;&#10;Descripción generada automáticamente">
            <a:extLst>
              <a:ext uri="{FF2B5EF4-FFF2-40B4-BE49-F238E27FC236}">
                <a16:creationId xmlns:a16="http://schemas.microsoft.com/office/drawing/2014/main" xmlns="" id="{9C0B6DDB-A36D-BC8D-3850-9C118117214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221856" y="913069"/>
            <a:ext cx="1004865" cy="11863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519A0F01-EEEC-5F63-226F-834915D0D6B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106484" y="912710"/>
            <a:ext cx="1051430" cy="118703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B7E89E89-A9B8-F38F-11BE-49A1FE8197A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60323" y="2363781"/>
            <a:ext cx="853418" cy="118775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F0B310EA-6E6D-3F3A-0361-EB02892FCA0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983191" y="2361739"/>
            <a:ext cx="1052356" cy="1189071"/>
          </a:xfrm>
          <a:prstGeom prst="rect">
            <a:avLst/>
          </a:prstGeom>
        </p:spPr>
      </p:pic>
      <p:pic>
        <p:nvPicPr>
          <p:cNvPr id="15" name="Imagen 14" descr="Fruta de color verde&#10;&#10;Descripción generada automáticamente">
            <a:extLst>
              <a:ext uri="{FF2B5EF4-FFF2-40B4-BE49-F238E27FC236}">
                <a16:creationId xmlns:a16="http://schemas.microsoft.com/office/drawing/2014/main" xmlns="" id="{308F3C22-79F9-0BF3-0D8F-D28B624CE4D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012304" y="2361108"/>
            <a:ext cx="720650" cy="119032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20CFB100-1B2C-EAF5-2E03-DEA994CD400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19805" y="2359496"/>
            <a:ext cx="980606" cy="1184481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193F3EF5-3D0B-DB54-4309-FD8E7954D90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686760" y="2361738"/>
            <a:ext cx="714986" cy="1183764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31CD9813-E6CF-B3C6-F22C-4501EDCCA09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457457" y="2364708"/>
            <a:ext cx="703208" cy="118335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798F3016-1AC2-2884-98B3-BB6DACF0466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159605" y="2357154"/>
            <a:ext cx="907624" cy="1182543"/>
          </a:xfrm>
          <a:prstGeom prst="rect">
            <a:avLst/>
          </a:prstGeom>
        </p:spPr>
      </p:pic>
      <p:pic>
        <p:nvPicPr>
          <p:cNvPr id="20" name="Imagen 19" descr="Imagen que contiene plátano, tazón, tabla, red&#10;&#10;Descripción generada automáticamente">
            <a:extLst>
              <a:ext uri="{FF2B5EF4-FFF2-40B4-BE49-F238E27FC236}">
                <a16:creationId xmlns:a16="http://schemas.microsoft.com/office/drawing/2014/main" xmlns="" id="{0CA43BB8-96BE-D73A-2F6C-0EC0A116895F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49049" y="3821479"/>
            <a:ext cx="872023" cy="118290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EFB1AA49-F529-0FC3-50CA-C2E02CB2979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696416" y="3829911"/>
            <a:ext cx="890259" cy="1183529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xmlns="" id="{A0D0F692-BE56-785C-930E-574A73A37A6F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576619" y="3828370"/>
            <a:ext cx="876874" cy="1184481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xmlns="" id="{56011A5E-0170-66B3-34D8-B6B4FED3CB2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437078" y="5270122"/>
            <a:ext cx="653767" cy="1184707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893501A5-FDA0-979E-5E12-4D635DE7DEE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846005" y="5267059"/>
            <a:ext cx="803979" cy="1187755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xmlns="" id="{51123508-68BB-FFE5-5B94-130711B552AF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9912919" y="3813188"/>
            <a:ext cx="1109135" cy="1182551"/>
          </a:xfrm>
          <a:prstGeom prst="rect">
            <a:avLst/>
          </a:prstGeom>
        </p:spPr>
      </p:pic>
      <p:pic>
        <p:nvPicPr>
          <p:cNvPr id="28" name="Imagen 27" descr="Imagen que contiene interior, melón, fruta, tabla&#10;&#10;Descripción generada automáticamente">
            <a:extLst>
              <a:ext uri="{FF2B5EF4-FFF2-40B4-BE49-F238E27FC236}">
                <a16:creationId xmlns:a16="http://schemas.microsoft.com/office/drawing/2014/main" xmlns="" id="{4F1C3F49-D8E6-475D-0BFA-C40CBF5EBD30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422091" y="5274307"/>
            <a:ext cx="974155" cy="1185542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xmlns="" id="{4B553473-4D0B-5030-A9B5-95AFD4969633}"/>
              </a:ext>
            </a:extLst>
          </p:cNvPr>
          <p:cNvPicPr>
            <a:picLocks noChangeAspect="1"/>
          </p:cNvPicPr>
          <p:nvPr/>
        </p:nvPicPr>
        <p:blipFill rotWithShape="1"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80728" y="5273602"/>
            <a:ext cx="888317" cy="1185816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xmlns="" id="{F0CDFBC2-23AB-004A-CD65-8FD8772EE5F9}"/>
              </a:ext>
            </a:extLst>
          </p:cNvPr>
          <p:cNvSpPr txBox="1"/>
          <p:nvPr/>
        </p:nvSpPr>
        <p:spPr>
          <a:xfrm>
            <a:off x="600528" y="1788885"/>
            <a:ext cx="7293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44VR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xmlns="" id="{8EF7163C-A338-471A-7E05-2C184D5BE559}"/>
              </a:ext>
            </a:extLst>
          </p:cNvPr>
          <p:cNvSpPr txBox="1"/>
          <p:nvPr/>
        </p:nvSpPr>
        <p:spPr>
          <a:xfrm>
            <a:off x="3259666" y="1788885"/>
            <a:ext cx="683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48TN</a:t>
            </a:r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xmlns="" id="{E90386C6-7D0D-A724-9066-8895D9139542}"/>
              </a:ext>
            </a:extLst>
          </p:cNvPr>
          <p:cNvSpPr txBox="1"/>
          <p:nvPr/>
        </p:nvSpPr>
        <p:spPr>
          <a:xfrm>
            <a:off x="4203094" y="1788885"/>
            <a:ext cx="8654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49BL</a:t>
            </a:r>
            <a:endParaRPr lang="es-ES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xmlns="" id="{0C5AFAAF-02ED-1BC1-9A26-EAADD10A1976}"/>
              </a:ext>
            </a:extLst>
          </p:cNvPr>
          <p:cNvSpPr txBox="1"/>
          <p:nvPr/>
        </p:nvSpPr>
        <p:spPr>
          <a:xfrm>
            <a:off x="8394094" y="1779813"/>
            <a:ext cx="6749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53TN</a:t>
            </a:r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6EE799A7-FDCB-AF80-89B4-48B0DB7592DF}"/>
              </a:ext>
            </a:extLst>
          </p:cNvPr>
          <p:cNvSpPr txBox="1"/>
          <p:nvPr/>
        </p:nvSpPr>
        <p:spPr>
          <a:xfrm>
            <a:off x="10389809" y="1779814"/>
            <a:ext cx="6749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55VR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xmlns="" id="{841ECAC7-C95F-5F9A-352C-2D00D558FB18}"/>
              </a:ext>
            </a:extLst>
          </p:cNvPr>
          <p:cNvSpPr txBox="1"/>
          <p:nvPr/>
        </p:nvSpPr>
        <p:spPr>
          <a:xfrm>
            <a:off x="355599" y="3231244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57PT</a:t>
            </a:r>
            <a:endParaRPr lang="es-ES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78450D75-94E5-E26C-3788-6B15D3A5C5ED}"/>
              </a:ext>
            </a:extLst>
          </p:cNvPr>
          <p:cNvSpPr txBox="1"/>
          <p:nvPr/>
        </p:nvSpPr>
        <p:spPr>
          <a:xfrm>
            <a:off x="2216452" y="3196167"/>
            <a:ext cx="79284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59AM</a:t>
            </a:r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7879C04A-5742-5FEB-136B-EFDED10E8582}"/>
              </a:ext>
            </a:extLst>
          </p:cNvPr>
          <p:cNvSpPr txBox="1"/>
          <p:nvPr/>
        </p:nvSpPr>
        <p:spPr>
          <a:xfrm>
            <a:off x="3187095" y="3205239"/>
            <a:ext cx="72934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60RC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03CC1299-9B46-9A78-0F6D-AA533C175008}"/>
              </a:ext>
            </a:extLst>
          </p:cNvPr>
          <p:cNvSpPr txBox="1"/>
          <p:nvPr/>
        </p:nvSpPr>
        <p:spPr>
          <a:xfrm>
            <a:off x="4014409" y="3250596"/>
            <a:ext cx="70212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61PS</a:t>
            </a:r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xmlns="" id="{1572178D-AA55-FE91-81E7-7AC73EDD8E5B}"/>
              </a:ext>
            </a:extLst>
          </p:cNvPr>
          <p:cNvSpPr txBox="1"/>
          <p:nvPr/>
        </p:nvSpPr>
        <p:spPr>
          <a:xfrm>
            <a:off x="4812695" y="3187096"/>
            <a:ext cx="8109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63TN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xmlns="" id="{51AC3607-C416-1934-954E-F1145844D041}"/>
              </a:ext>
            </a:extLst>
          </p:cNvPr>
          <p:cNvSpPr txBox="1"/>
          <p:nvPr/>
        </p:nvSpPr>
        <p:spPr>
          <a:xfrm>
            <a:off x="5710766" y="3214310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64PT</a:t>
            </a:r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xmlns="" id="{EAE78F36-2F2F-D73C-85D0-CC48DCCB018A}"/>
              </a:ext>
            </a:extLst>
          </p:cNvPr>
          <p:cNvSpPr txBox="1"/>
          <p:nvPr/>
        </p:nvSpPr>
        <p:spPr>
          <a:xfrm>
            <a:off x="6463695" y="3223382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65AM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xmlns="" id="{1FB95B8C-F685-5AEC-A3B7-24F0857BF149}"/>
              </a:ext>
            </a:extLst>
          </p:cNvPr>
          <p:cNvSpPr txBox="1"/>
          <p:nvPr/>
        </p:nvSpPr>
        <p:spPr>
          <a:xfrm>
            <a:off x="9430052" y="3232453"/>
            <a:ext cx="7384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69PS</a:t>
            </a:r>
            <a:endParaRPr lang="es-ES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xmlns="" id="{412184DC-BEB5-BA48-C282-CA9CA66A5D6F}"/>
              </a:ext>
            </a:extLst>
          </p:cNvPr>
          <p:cNvSpPr txBox="1"/>
          <p:nvPr/>
        </p:nvSpPr>
        <p:spPr>
          <a:xfrm>
            <a:off x="10246481" y="3187096"/>
            <a:ext cx="738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71TO</a:t>
            </a:r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xmlns="" id="{9B64021E-8816-98E4-145D-A266177D4AC3}"/>
              </a:ext>
            </a:extLst>
          </p:cNvPr>
          <p:cNvSpPr txBox="1"/>
          <p:nvPr/>
        </p:nvSpPr>
        <p:spPr>
          <a:xfrm>
            <a:off x="11117941" y="3187701"/>
            <a:ext cx="8019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72AM</a:t>
            </a:r>
            <a:endParaRPr lang="es-ES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xmlns="" id="{32C271DB-D749-E6B4-4C36-8629BF5987FA}"/>
              </a:ext>
            </a:extLst>
          </p:cNvPr>
          <p:cNvSpPr txBox="1"/>
          <p:nvPr/>
        </p:nvSpPr>
        <p:spPr>
          <a:xfrm>
            <a:off x="1153884" y="4655458"/>
            <a:ext cx="7565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74BL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xmlns="" id="{8DBE083E-B42B-CF39-44F9-A1AA1EB62635}"/>
              </a:ext>
            </a:extLst>
          </p:cNvPr>
          <p:cNvSpPr txBox="1"/>
          <p:nvPr/>
        </p:nvSpPr>
        <p:spPr>
          <a:xfrm>
            <a:off x="3794880" y="4655457"/>
            <a:ext cx="77470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77BL</a:t>
            </a:r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xmlns="" id="{5E00488D-FAF7-2F35-0244-7772EBD1CEAB}"/>
              </a:ext>
            </a:extLst>
          </p:cNvPr>
          <p:cNvSpPr txBox="1"/>
          <p:nvPr/>
        </p:nvSpPr>
        <p:spPr>
          <a:xfrm>
            <a:off x="4665738" y="4646386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78RC</a:t>
            </a:r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xmlns="" id="{E682CFA3-5223-DC3F-493C-780D5374C92F}"/>
              </a:ext>
            </a:extLst>
          </p:cNvPr>
          <p:cNvSpPr txBox="1"/>
          <p:nvPr/>
        </p:nvSpPr>
        <p:spPr>
          <a:xfrm>
            <a:off x="10066261" y="4673600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84AM</a:t>
            </a:r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xmlns="" id="{CFA942A6-C0C4-BEDC-6622-4FAA73074075}"/>
              </a:ext>
            </a:extLst>
          </p:cNvPr>
          <p:cNvSpPr txBox="1"/>
          <p:nvPr/>
        </p:nvSpPr>
        <p:spPr>
          <a:xfrm>
            <a:off x="2432956" y="6124424"/>
            <a:ext cx="11738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87PS</a:t>
            </a:r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xmlns="" id="{101F1239-4A03-DCD8-7DD9-0AF57258CAA7}"/>
              </a:ext>
            </a:extLst>
          </p:cNvPr>
          <p:cNvSpPr txBox="1"/>
          <p:nvPr/>
        </p:nvSpPr>
        <p:spPr>
          <a:xfrm>
            <a:off x="3848099" y="6115352"/>
            <a:ext cx="97427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89AM</a:t>
            </a:r>
            <a:endParaRPr lang="es-ES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xmlns="" id="{F7844B0C-9773-C72C-7930-84BD6A5A126D}"/>
              </a:ext>
            </a:extLst>
          </p:cNvPr>
          <p:cNvSpPr txBox="1"/>
          <p:nvPr/>
        </p:nvSpPr>
        <p:spPr>
          <a:xfrm>
            <a:off x="5558971" y="6079067"/>
            <a:ext cx="90170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91AM</a:t>
            </a:r>
            <a:endParaRPr lang="es-ES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xmlns="" id="{CE71AAEB-B062-105A-BD95-E70A6CE9F5F3}"/>
              </a:ext>
            </a:extLst>
          </p:cNvPr>
          <p:cNvSpPr txBox="1"/>
          <p:nvPr/>
        </p:nvSpPr>
        <p:spPr>
          <a:xfrm>
            <a:off x="6475184" y="6051852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92ES</a:t>
            </a:r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xmlns="" id="{A5703B6D-BC9B-C86D-0D37-A63BFB8D72BF}"/>
              </a:ext>
            </a:extLst>
          </p:cNvPr>
          <p:cNvSpPr txBox="1"/>
          <p:nvPr/>
        </p:nvSpPr>
        <p:spPr>
          <a:xfrm>
            <a:off x="7437966" y="6069995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93SD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xmlns="" id="{2BD7267A-BA96-AF56-B8A8-90EC6538035B}"/>
              </a:ext>
            </a:extLst>
          </p:cNvPr>
          <p:cNvSpPr txBox="1"/>
          <p:nvPr/>
        </p:nvSpPr>
        <p:spPr>
          <a:xfrm>
            <a:off x="4267200" y="1814"/>
            <a:ext cx="331469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400">
                <a:cs typeface="Calibri"/>
              </a:rPr>
              <a:t>Selección variedades 2022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BB46A479-9B02-9F0B-21A7-38F11A043E6A}"/>
              </a:ext>
            </a:extLst>
          </p:cNvPr>
          <p:cNvPicPr>
            <a:picLocks noChangeAspect="1"/>
          </p:cNvPicPr>
          <p:nvPr/>
        </p:nvPicPr>
        <p:blipFill>
          <a:blip r:embed="rId3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98449" y="920070"/>
            <a:ext cx="805845" cy="118742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BE33D088-CC59-CBDA-0CB1-F60FF0A28534}"/>
              </a:ext>
            </a:extLst>
          </p:cNvPr>
          <p:cNvSpPr txBox="1"/>
          <p:nvPr/>
        </p:nvSpPr>
        <p:spPr>
          <a:xfrm>
            <a:off x="1499808" y="1779814"/>
            <a:ext cx="8744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>
                <a:solidFill>
                  <a:schemeClr val="bg1"/>
                </a:solidFill>
                <a:cs typeface="Calibri"/>
              </a:rPr>
              <a:t>45AM</a:t>
            </a:r>
          </a:p>
        </p:txBody>
      </p:sp>
      <p:pic>
        <p:nvPicPr>
          <p:cNvPr id="25" name="Imagen 24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7BAA7EBA-EB80-37A5-AA51-97BC331731C6}"/>
              </a:ext>
            </a:extLst>
          </p:cNvPr>
          <p:cNvPicPr>
            <a:picLocks noChangeAspect="1"/>
          </p:cNvPicPr>
          <p:nvPr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2707" y="924378"/>
            <a:ext cx="929368" cy="1185092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xmlns="" id="{4F2EC984-B3A9-F1AA-9D16-7AF1A7EB94E4}"/>
              </a:ext>
            </a:extLst>
          </p:cNvPr>
          <p:cNvSpPr txBox="1"/>
          <p:nvPr/>
        </p:nvSpPr>
        <p:spPr>
          <a:xfrm>
            <a:off x="2324703" y="1761670"/>
            <a:ext cx="8744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>
                <a:solidFill>
                  <a:schemeClr val="bg1"/>
                </a:solidFill>
                <a:cs typeface="Calibri"/>
              </a:rPr>
              <a:t>46AM</a:t>
            </a:r>
          </a:p>
        </p:txBody>
      </p:sp>
      <p:pic>
        <p:nvPicPr>
          <p:cNvPr id="31" name="Imagen 30" descr="Una manzana verde&#10;&#10;Descripción generada automáticamente">
            <a:extLst>
              <a:ext uri="{FF2B5EF4-FFF2-40B4-BE49-F238E27FC236}">
                <a16:creationId xmlns:a16="http://schemas.microsoft.com/office/drawing/2014/main" xmlns="" id="{308523FC-EB86-C653-6D56-C293A49283BC}"/>
              </a:ext>
            </a:extLst>
          </p:cNvPr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30864" y="920977"/>
            <a:ext cx="1143906" cy="1190083"/>
          </a:xfrm>
          <a:prstGeom prst="rect">
            <a:avLst/>
          </a:prstGeom>
        </p:spPr>
      </p:pic>
      <p:sp>
        <p:nvSpPr>
          <p:cNvPr id="56" name="CuadroTexto 55">
            <a:extLst>
              <a:ext uri="{FF2B5EF4-FFF2-40B4-BE49-F238E27FC236}">
                <a16:creationId xmlns:a16="http://schemas.microsoft.com/office/drawing/2014/main" xmlns="" id="{3FF688AF-7BF0-1505-D3A5-D1A5782CCC2F}"/>
              </a:ext>
            </a:extLst>
          </p:cNvPr>
          <p:cNvSpPr txBox="1"/>
          <p:nvPr/>
        </p:nvSpPr>
        <p:spPr>
          <a:xfrm>
            <a:off x="5273522" y="1788885"/>
            <a:ext cx="7474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50RD</a:t>
            </a:r>
            <a:endParaRPr lang="es-ES"/>
          </a:p>
        </p:txBody>
      </p:sp>
      <p:pic>
        <p:nvPicPr>
          <p:cNvPr id="57" name="Imagen 56" descr="Una fruta redonda&#10;&#10;Descripción generada automáticamente">
            <a:extLst>
              <a:ext uri="{FF2B5EF4-FFF2-40B4-BE49-F238E27FC236}">
                <a16:creationId xmlns:a16="http://schemas.microsoft.com/office/drawing/2014/main" xmlns="" id="{950FB3AD-24CE-E362-9670-49800CA210A6}"/>
              </a:ext>
            </a:extLst>
          </p:cNvPr>
          <p:cNvPicPr>
            <a:picLocks noChangeAspect="1"/>
          </p:cNvPicPr>
          <p:nvPr/>
        </p:nvPicPr>
        <p:blipFill>
          <a:blip r:embed="rId3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5472" y="922791"/>
            <a:ext cx="879476" cy="1188630"/>
          </a:xfrm>
          <a:prstGeom prst="rect">
            <a:avLst/>
          </a:prstGeom>
        </p:spPr>
      </p:pic>
      <p:sp>
        <p:nvSpPr>
          <p:cNvPr id="58" name="CuadroTexto 57">
            <a:extLst>
              <a:ext uri="{FF2B5EF4-FFF2-40B4-BE49-F238E27FC236}">
                <a16:creationId xmlns:a16="http://schemas.microsoft.com/office/drawing/2014/main" xmlns="" id="{1D2BDA90-C9E4-F26D-8477-5D87E2D2BCEE}"/>
              </a:ext>
            </a:extLst>
          </p:cNvPr>
          <p:cNvSpPr txBox="1"/>
          <p:nvPr/>
        </p:nvSpPr>
        <p:spPr>
          <a:xfrm>
            <a:off x="6226021" y="1788884"/>
            <a:ext cx="7474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51TJ</a:t>
            </a:r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xmlns="" id="{F466C56C-CF0E-EAFA-B819-74396183FAE6}"/>
              </a:ext>
            </a:extLst>
          </p:cNvPr>
          <p:cNvSpPr txBox="1"/>
          <p:nvPr/>
        </p:nvSpPr>
        <p:spPr>
          <a:xfrm>
            <a:off x="7341806" y="1779811"/>
            <a:ext cx="7474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52PS</a:t>
            </a:r>
            <a:endParaRPr lang="es-ES"/>
          </a:p>
        </p:txBody>
      </p:sp>
      <p:pic>
        <p:nvPicPr>
          <p:cNvPr id="63" name="Imagen 62">
            <a:extLst>
              <a:ext uri="{FF2B5EF4-FFF2-40B4-BE49-F238E27FC236}">
                <a16:creationId xmlns:a16="http://schemas.microsoft.com/office/drawing/2014/main" xmlns="" id="{94E0EFB9-3EB4-6345-3B76-04F99AE7C559}"/>
              </a:ext>
            </a:extLst>
          </p:cNvPr>
          <p:cNvPicPr>
            <a:picLocks noChangeAspect="1"/>
          </p:cNvPicPr>
          <p:nvPr/>
        </p:nvPicPr>
        <p:blipFill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3525" y="910469"/>
            <a:ext cx="902909" cy="1190051"/>
          </a:xfrm>
          <a:prstGeom prst="rect">
            <a:avLst/>
          </a:prstGeom>
        </p:spPr>
      </p:pic>
      <p:sp>
        <p:nvSpPr>
          <p:cNvPr id="64" name="CuadroTexto 63">
            <a:extLst>
              <a:ext uri="{FF2B5EF4-FFF2-40B4-BE49-F238E27FC236}">
                <a16:creationId xmlns:a16="http://schemas.microsoft.com/office/drawing/2014/main" xmlns="" id="{2265ABD3-E1EC-97CD-AB60-2605E06232EA}"/>
              </a:ext>
            </a:extLst>
          </p:cNvPr>
          <p:cNvSpPr txBox="1"/>
          <p:nvPr/>
        </p:nvSpPr>
        <p:spPr>
          <a:xfrm>
            <a:off x="9345383" y="1752597"/>
            <a:ext cx="6749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54ES</a:t>
            </a:r>
            <a:endParaRPr lang="es-ES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xmlns="" id="{9AD9022F-87F9-45F2-E731-D28509ECCF7D}"/>
              </a:ext>
            </a:extLst>
          </p:cNvPr>
          <p:cNvPicPr>
            <a:picLocks noChangeAspect="1"/>
          </p:cNvPicPr>
          <p:nvPr/>
        </p:nvPicPr>
        <p:blipFill>
          <a:blip r:embed="rId3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8083" y="913266"/>
            <a:ext cx="647247" cy="1189537"/>
          </a:xfrm>
          <a:prstGeom prst="rect">
            <a:avLst/>
          </a:prstGeom>
        </p:spPr>
      </p:pic>
      <p:sp>
        <p:nvSpPr>
          <p:cNvPr id="66" name="CuadroTexto 65">
            <a:extLst>
              <a:ext uri="{FF2B5EF4-FFF2-40B4-BE49-F238E27FC236}">
                <a16:creationId xmlns:a16="http://schemas.microsoft.com/office/drawing/2014/main" xmlns="" id="{D4D94148-3707-4A65-77A8-861E840F9C43}"/>
              </a:ext>
            </a:extLst>
          </p:cNvPr>
          <p:cNvSpPr txBox="1"/>
          <p:nvPr/>
        </p:nvSpPr>
        <p:spPr>
          <a:xfrm>
            <a:off x="11079237" y="1779813"/>
            <a:ext cx="7474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56ME</a:t>
            </a:r>
            <a:endParaRPr lang="es-ES">
              <a:solidFill>
                <a:schemeClr val="bg1"/>
              </a:solidFill>
            </a:endParaRPr>
          </a:p>
        </p:txBody>
      </p:sp>
      <p:pic>
        <p:nvPicPr>
          <p:cNvPr id="67" name="Imagen 66">
            <a:extLst>
              <a:ext uri="{FF2B5EF4-FFF2-40B4-BE49-F238E27FC236}">
                <a16:creationId xmlns:a16="http://schemas.microsoft.com/office/drawing/2014/main" xmlns="" id="{FE254D41-A952-5E3F-EE20-CB7B62A5DA53}"/>
              </a:ext>
            </a:extLst>
          </p:cNvPr>
          <p:cNvPicPr>
            <a:picLocks noChangeAspect="1"/>
          </p:cNvPicPr>
          <p:nvPr/>
        </p:nvPicPr>
        <p:blipFill>
          <a:blip r:embed="rId3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105" y="2363562"/>
            <a:ext cx="1009501" cy="1186361"/>
          </a:xfrm>
          <a:prstGeom prst="rect">
            <a:avLst/>
          </a:prstGeom>
        </p:spPr>
      </p:pic>
      <p:sp>
        <p:nvSpPr>
          <p:cNvPr id="68" name="CuadroTexto 67">
            <a:extLst>
              <a:ext uri="{FF2B5EF4-FFF2-40B4-BE49-F238E27FC236}">
                <a16:creationId xmlns:a16="http://schemas.microsoft.com/office/drawing/2014/main" xmlns="" id="{10417F16-2289-7D4E-11A9-D404333DFD30}"/>
              </a:ext>
            </a:extLst>
          </p:cNvPr>
          <p:cNvSpPr txBox="1"/>
          <p:nvPr/>
        </p:nvSpPr>
        <p:spPr>
          <a:xfrm>
            <a:off x="1344384" y="3231243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58RD</a:t>
            </a:r>
            <a:endParaRPr lang="es-ES"/>
          </a:p>
        </p:txBody>
      </p:sp>
      <p:pic>
        <p:nvPicPr>
          <p:cNvPr id="69" name="Imagen 68">
            <a:extLst>
              <a:ext uri="{FF2B5EF4-FFF2-40B4-BE49-F238E27FC236}">
                <a16:creationId xmlns:a16="http://schemas.microsoft.com/office/drawing/2014/main" xmlns="" id="{937BDB71-AA20-9FAD-7B26-DB80AE020653}"/>
              </a:ext>
            </a:extLst>
          </p:cNvPr>
          <p:cNvPicPr>
            <a:picLocks noChangeAspect="1"/>
          </p:cNvPicPr>
          <p:nvPr/>
        </p:nvPicPr>
        <p:blipFill>
          <a:blip r:embed="rId3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6311" y="2358874"/>
            <a:ext cx="660854" cy="1190535"/>
          </a:xfrm>
          <a:prstGeom prst="rect">
            <a:avLst/>
          </a:prstGeom>
        </p:spPr>
      </p:pic>
      <p:sp>
        <p:nvSpPr>
          <p:cNvPr id="70" name="CuadroTexto 69">
            <a:extLst>
              <a:ext uri="{FF2B5EF4-FFF2-40B4-BE49-F238E27FC236}">
                <a16:creationId xmlns:a16="http://schemas.microsoft.com/office/drawing/2014/main" xmlns="" id="{59900173-B241-A954-E153-473B314CE608}"/>
              </a:ext>
            </a:extLst>
          </p:cNvPr>
          <p:cNvSpPr txBox="1"/>
          <p:nvPr/>
        </p:nvSpPr>
        <p:spPr>
          <a:xfrm>
            <a:off x="7207551" y="3205238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66TO</a:t>
            </a:r>
            <a:endParaRPr lang="es-ES">
              <a:solidFill>
                <a:schemeClr val="bg1"/>
              </a:solidFill>
            </a:endParaRPr>
          </a:p>
        </p:txBody>
      </p:sp>
      <p:pic>
        <p:nvPicPr>
          <p:cNvPr id="71" name="Imagen 70">
            <a:extLst>
              <a:ext uri="{FF2B5EF4-FFF2-40B4-BE49-F238E27FC236}">
                <a16:creationId xmlns:a16="http://schemas.microsoft.com/office/drawing/2014/main" xmlns="" id="{2E7CDA1B-D547-836E-E7A8-08FFB505C54F}"/>
              </a:ext>
            </a:extLst>
          </p:cNvPr>
          <p:cNvPicPr>
            <a:picLocks noChangeAspect="1"/>
          </p:cNvPicPr>
          <p:nvPr/>
        </p:nvPicPr>
        <p:blipFill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3613" y="2365754"/>
            <a:ext cx="751115" cy="1193710"/>
          </a:xfrm>
          <a:prstGeom prst="rect">
            <a:avLst/>
          </a:prstGeom>
        </p:spPr>
      </p:pic>
      <p:sp>
        <p:nvSpPr>
          <p:cNvPr id="72" name="CuadroTexto 71">
            <a:extLst>
              <a:ext uri="{FF2B5EF4-FFF2-40B4-BE49-F238E27FC236}">
                <a16:creationId xmlns:a16="http://schemas.microsoft.com/office/drawing/2014/main" xmlns="" id="{F92DD934-2FC1-2ABD-3A27-C636B132DC65}"/>
              </a:ext>
            </a:extLst>
          </p:cNvPr>
          <p:cNvSpPr txBox="1"/>
          <p:nvPr/>
        </p:nvSpPr>
        <p:spPr>
          <a:xfrm>
            <a:off x="7960479" y="3178023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67RC</a:t>
            </a:r>
            <a:endParaRPr lang="es-ES">
              <a:solidFill>
                <a:schemeClr val="bg1"/>
              </a:solidFill>
            </a:endParaRPr>
          </a:p>
        </p:txBody>
      </p:sp>
      <p:pic>
        <p:nvPicPr>
          <p:cNvPr id="73" name="Imagen 72">
            <a:extLst>
              <a:ext uri="{FF2B5EF4-FFF2-40B4-BE49-F238E27FC236}">
                <a16:creationId xmlns:a16="http://schemas.microsoft.com/office/drawing/2014/main" xmlns="" id="{07D8B7B3-CF2D-5DFB-E4FC-68047A8A4BF3}"/>
              </a:ext>
            </a:extLst>
          </p:cNvPr>
          <p:cNvPicPr>
            <a:picLocks noChangeAspect="1"/>
          </p:cNvPicPr>
          <p:nvPr/>
        </p:nvPicPr>
        <p:blipFill>
          <a:blip r:embed="rId3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8981" y="2363335"/>
            <a:ext cx="794658" cy="1182824"/>
          </a:xfrm>
          <a:prstGeom prst="rect">
            <a:avLst/>
          </a:prstGeom>
        </p:spPr>
      </p:pic>
      <p:sp>
        <p:nvSpPr>
          <p:cNvPr id="74" name="CuadroTexto 73">
            <a:extLst>
              <a:ext uri="{FF2B5EF4-FFF2-40B4-BE49-F238E27FC236}">
                <a16:creationId xmlns:a16="http://schemas.microsoft.com/office/drawing/2014/main" xmlns="" id="{3C9CE5FF-C4AB-2F44-F3BB-D2EB83BEA469}"/>
              </a:ext>
            </a:extLst>
          </p:cNvPr>
          <p:cNvSpPr txBox="1"/>
          <p:nvPr/>
        </p:nvSpPr>
        <p:spPr>
          <a:xfrm>
            <a:off x="8695264" y="3205237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68RC</a:t>
            </a:r>
            <a:endParaRPr lang="es-ES">
              <a:solidFill>
                <a:schemeClr val="bg1"/>
              </a:solidFill>
            </a:endParaRPr>
          </a:p>
        </p:txBody>
      </p:sp>
      <p:pic>
        <p:nvPicPr>
          <p:cNvPr id="75" name="Imagen 74">
            <a:extLst>
              <a:ext uri="{FF2B5EF4-FFF2-40B4-BE49-F238E27FC236}">
                <a16:creationId xmlns:a16="http://schemas.microsoft.com/office/drawing/2014/main" xmlns="" id="{636F5F21-4C33-7D5D-E397-862B60C6561E}"/>
              </a:ext>
            </a:extLst>
          </p:cNvPr>
          <p:cNvPicPr>
            <a:picLocks noChangeAspect="1"/>
          </p:cNvPicPr>
          <p:nvPr/>
        </p:nvPicPr>
        <p:blipFill>
          <a:blip r:embed="rId4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475" y="3818165"/>
            <a:ext cx="681265" cy="1185455"/>
          </a:xfrm>
          <a:prstGeom prst="rect">
            <a:avLst/>
          </a:prstGeom>
        </p:spPr>
      </p:pic>
      <p:sp>
        <p:nvSpPr>
          <p:cNvPr id="77" name="CuadroTexto 76">
            <a:extLst>
              <a:ext uri="{FF2B5EF4-FFF2-40B4-BE49-F238E27FC236}">
                <a16:creationId xmlns:a16="http://schemas.microsoft.com/office/drawing/2014/main" xmlns="" id="{4936335F-5992-766D-D31B-5C6A17EECB28}"/>
              </a:ext>
            </a:extLst>
          </p:cNvPr>
          <p:cNvSpPr txBox="1"/>
          <p:nvPr/>
        </p:nvSpPr>
        <p:spPr>
          <a:xfrm>
            <a:off x="364669" y="4673600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73RC</a:t>
            </a:r>
            <a:endParaRPr lang="es-ES">
              <a:solidFill>
                <a:schemeClr val="bg1"/>
              </a:solidFill>
            </a:endParaRPr>
          </a:p>
        </p:txBody>
      </p:sp>
      <p:pic>
        <p:nvPicPr>
          <p:cNvPr id="78" name="Imagen 77" descr="Una manzana verde&#10;&#10;Descripción generada automáticamente">
            <a:extLst>
              <a:ext uri="{FF2B5EF4-FFF2-40B4-BE49-F238E27FC236}">
                <a16:creationId xmlns:a16="http://schemas.microsoft.com/office/drawing/2014/main" xmlns="" id="{AD511099-E2C6-C213-03B2-95C982027460}"/>
              </a:ext>
            </a:extLst>
          </p:cNvPr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3824" y="3816577"/>
            <a:ext cx="778783" cy="1192017"/>
          </a:xfrm>
          <a:prstGeom prst="rect">
            <a:avLst/>
          </a:prstGeom>
        </p:spPr>
      </p:pic>
      <p:sp>
        <p:nvSpPr>
          <p:cNvPr id="79" name="CuadroTexto 78">
            <a:extLst>
              <a:ext uri="{FF2B5EF4-FFF2-40B4-BE49-F238E27FC236}">
                <a16:creationId xmlns:a16="http://schemas.microsoft.com/office/drawing/2014/main" xmlns="" id="{714C0409-CB20-0861-917A-EE3B2C5E053B}"/>
              </a:ext>
            </a:extLst>
          </p:cNvPr>
          <p:cNvSpPr txBox="1"/>
          <p:nvPr/>
        </p:nvSpPr>
        <p:spPr>
          <a:xfrm>
            <a:off x="2006597" y="4673600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75RC</a:t>
            </a:r>
          </a:p>
        </p:txBody>
      </p:sp>
      <p:pic>
        <p:nvPicPr>
          <p:cNvPr id="80" name="Imagen 79" descr="Imagen que contiene metal, fruta, tabla, red&#10;&#10;Descripción generada automáticamente">
            <a:extLst>
              <a:ext uri="{FF2B5EF4-FFF2-40B4-BE49-F238E27FC236}">
                <a16:creationId xmlns:a16="http://schemas.microsoft.com/office/drawing/2014/main" xmlns="" id="{0E73FD7C-6AE3-793E-CFD0-6F2FDBBB1D63}"/>
              </a:ext>
            </a:extLst>
          </p:cNvPr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97086" y="3825648"/>
            <a:ext cx="1002999" cy="1188630"/>
          </a:xfrm>
          <a:prstGeom prst="rect">
            <a:avLst/>
          </a:prstGeom>
        </p:spPr>
      </p:pic>
      <p:sp>
        <p:nvSpPr>
          <p:cNvPr id="81" name="CuadroTexto 80">
            <a:extLst>
              <a:ext uri="{FF2B5EF4-FFF2-40B4-BE49-F238E27FC236}">
                <a16:creationId xmlns:a16="http://schemas.microsoft.com/office/drawing/2014/main" xmlns="" id="{26B0FB2E-D6E9-3081-B1FA-B297A1965B93}"/>
              </a:ext>
            </a:extLst>
          </p:cNvPr>
          <p:cNvSpPr txBox="1"/>
          <p:nvPr/>
        </p:nvSpPr>
        <p:spPr>
          <a:xfrm>
            <a:off x="2868382" y="4637313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76TN</a:t>
            </a:r>
          </a:p>
        </p:txBody>
      </p:sp>
      <p:pic>
        <p:nvPicPr>
          <p:cNvPr id="82" name="Imagen 81">
            <a:extLst>
              <a:ext uri="{FF2B5EF4-FFF2-40B4-BE49-F238E27FC236}">
                <a16:creationId xmlns:a16="http://schemas.microsoft.com/office/drawing/2014/main" xmlns="" id="{67539560-5344-FC99-79FE-BC73D4BB583B}"/>
              </a:ext>
            </a:extLst>
          </p:cNvPr>
          <p:cNvPicPr>
            <a:picLocks noChangeAspect="1"/>
          </p:cNvPicPr>
          <p:nvPr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8441" y="3826631"/>
            <a:ext cx="762454" cy="1185455"/>
          </a:xfrm>
          <a:prstGeom prst="rect">
            <a:avLst/>
          </a:prstGeom>
        </p:spPr>
      </p:pic>
      <p:sp>
        <p:nvSpPr>
          <p:cNvPr id="83" name="CuadroTexto 82">
            <a:extLst>
              <a:ext uri="{FF2B5EF4-FFF2-40B4-BE49-F238E27FC236}">
                <a16:creationId xmlns:a16="http://schemas.microsoft.com/office/drawing/2014/main" xmlns="" id="{97CD8C28-C206-4034-2A2E-CBC3C45A16FD}"/>
              </a:ext>
            </a:extLst>
          </p:cNvPr>
          <p:cNvSpPr txBox="1"/>
          <p:nvPr/>
        </p:nvSpPr>
        <p:spPr>
          <a:xfrm>
            <a:off x="5457975" y="4646385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79PS</a:t>
            </a:r>
            <a:endParaRPr lang="es-ES"/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xmlns="" id="{42AB9097-C6C1-1CF0-A602-A4BC6B924BC2}"/>
              </a:ext>
            </a:extLst>
          </p:cNvPr>
          <p:cNvSpPr txBox="1"/>
          <p:nvPr/>
        </p:nvSpPr>
        <p:spPr>
          <a:xfrm>
            <a:off x="6346975" y="4646384"/>
            <a:ext cx="77469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80AM</a:t>
            </a:r>
            <a:endParaRPr lang="es-ES"/>
          </a:p>
        </p:txBody>
      </p:sp>
      <p:pic>
        <p:nvPicPr>
          <p:cNvPr id="87" name="Imagen 86">
            <a:extLst>
              <a:ext uri="{FF2B5EF4-FFF2-40B4-BE49-F238E27FC236}">
                <a16:creationId xmlns:a16="http://schemas.microsoft.com/office/drawing/2014/main" xmlns="" id="{C236AE1A-74FE-40F5-79D6-708503E77C67}"/>
              </a:ext>
            </a:extLst>
          </p:cNvPr>
          <p:cNvPicPr>
            <a:picLocks noChangeAspect="1"/>
          </p:cNvPicPr>
          <p:nvPr/>
        </p:nvPicPr>
        <p:blipFill>
          <a:blip r:embed="rId4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8916" y="3809093"/>
            <a:ext cx="695778" cy="1185455"/>
          </a:xfrm>
          <a:prstGeom prst="rect">
            <a:avLst/>
          </a:prstGeom>
        </p:spPr>
      </p:pic>
      <p:sp>
        <p:nvSpPr>
          <p:cNvPr id="88" name="CuadroTexto 87">
            <a:extLst>
              <a:ext uri="{FF2B5EF4-FFF2-40B4-BE49-F238E27FC236}">
                <a16:creationId xmlns:a16="http://schemas.microsoft.com/office/drawing/2014/main" xmlns="" id="{5DD36B1A-81D4-8D6C-86E8-30C6F4F6BD81}"/>
              </a:ext>
            </a:extLst>
          </p:cNvPr>
          <p:cNvSpPr txBox="1"/>
          <p:nvPr/>
        </p:nvSpPr>
        <p:spPr>
          <a:xfrm>
            <a:off x="7362974" y="4673597"/>
            <a:ext cx="77469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81PS</a:t>
            </a:r>
            <a:endParaRPr lang="es-ES"/>
          </a:p>
        </p:txBody>
      </p:sp>
      <p:pic>
        <p:nvPicPr>
          <p:cNvPr id="89" name="Imagen 88">
            <a:extLst>
              <a:ext uri="{FF2B5EF4-FFF2-40B4-BE49-F238E27FC236}">
                <a16:creationId xmlns:a16="http://schemas.microsoft.com/office/drawing/2014/main" xmlns="" id="{47F06409-19D7-D39A-0153-938936E97612}"/>
              </a:ext>
            </a:extLst>
          </p:cNvPr>
          <p:cNvPicPr>
            <a:picLocks noChangeAspect="1"/>
          </p:cNvPicPr>
          <p:nvPr/>
        </p:nvPicPr>
        <p:blipFill>
          <a:blip r:embed="rId4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3582" y="3818165"/>
            <a:ext cx="687160" cy="1185455"/>
          </a:xfrm>
          <a:prstGeom prst="rect">
            <a:avLst/>
          </a:prstGeom>
        </p:spPr>
      </p:pic>
      <p:sp>
        <p:nvSpPr>
          <p:cNvPr id="90" name="CuadroTexto 89">
            <a:extLst>
              <a:ext uri="{FF2B5EF4-FFF2-40B4-BE49-F238E27FC236}">
                <a16:creationId xmlns:a16="http://schemas.microsoft.com/office/drawing/2014/main" xmlns="" id="{B2AB328C-5B5F-7AE3-238E-5BEFED73367B}"/>
              </a:ext>
            </a:extLst>
          </p:cNvPr>
          <p:cNvSpPr txBox="1"/>
          <p:nvPr/>
        </p:nvSpPr>
        <p:spPr>
          <a:xfrm>
            <a:off x="8034259" y="4673596"/>
            <a:ext cx="77469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82AM</a:t>
            </a:r>
            <a:endParaRPr lang="es-ES"/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xmlns="" id="{59FF3823-B627-18D8-9679-17D2B0CB9C1B}"/>
              </a:ext>
            </a:extLst>
          </p:cNvPr>
          <p:cNvSpPr txBox="1"/>
          <p:nvPr/>
        </p:nvSpPr>
        <p:spPr>
          <a:xfrm>
            <a:off x="8905117" y="4646383"/>
            <a:ext cx="77469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83AM</a:t>
            </a:r>
            <a:endParaRPr lang="es-ES"/>
          </a:p>
        </p:txBody>
      </p:sp>
      <p:pic>
        <p:nvPicPr>
          <p:cNvPr id="94" name="Imagen 93">
            <a:extLst>
              <a:ext uri="{FF2B5EF4-FFF2-40B4-BE49-F238E27FC236}">
                <a16:creationId xmlns:a16="http://schemas.microsoft.com/office/drawing/2014/main" xmlns="" id="{DFEF6465-4657-343B-BBE0-C76E3DA00972}"/>
              </a:ext>
            </a:extLst>
          </p:cNvPr>
          <p:cNvPicPr>
            <a:picLocks noChangeAspect="1"/>
          </p:cNvPicPr>
          <p:nvPr/>
        </p:nvPicPr>
        <p:blipFill>
          <a:blip r:embed="rId4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24432" y="3806296"/>
            <a:ext cx="737961" cy="1192258"/>
          </a:xfrm>
          <a:prstGeom prst="rect">
            <a:avLst/>
          </a:prstGeom>
        </p:spPr>
      </p:pic>
      <p:sp>
        <p:nvSpPr>
          <p:cNvPr id="96" name="CuadroTexto 95">
            <a:extLst>
              <a:ext uri="{FF2B5EF4-FFF2-40B4-BE49-F238E27FC236}">
                <a16:creationId xmlns:a16="http://schemas.microsoft.com/office/drawing/2014/main" xmlns="" id="{88E3AFE6-CEF0-BF0B-884F-B02AA52BD16D}"/>
              </a:ext>
            </a:extLst>
          </p:cNvPr>
          <p:cNvSpPr txBox="1"/>
          <p:nvPr/>
        </p:nvSpPr>
        <p:spPr>
          <a:xfrm>
            <a:off x="11064117" y="4637313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85PT</a:t>
            </a:r>
            <a:endParaRPr lang="es-ES"/>
          </a:p>
        </p:txBody>
      </p:sp>
      <p:pic>
        <p:nvPicPr>
          <p:cNvPr id="97" name="Imagen 96">
            <a:extLst>
              <a:ext uri="{FF2B5EF4-FFF2-40B4-BE49-F238E27FC236}">
                <a16:creationId xmlns:a16="http://schemas.microsoft.com/office/drawing/2014/main" xmlns="" id="{1D167C1C-5760-29FD-260B-03C39EDB8C66}"/>
              </a:ext>
            </a:extLst>
          </p:cNvPr>
          <p:cNvPicPr>
            <a:picLocks noChangeAspect="1"/>
          </p:cNvPicPr>
          <p:nvPr/>
        </p:nvPicPr>
        <p:blipFill>
          <a:blip r:embed="rId4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6982" y="5267400"/>
            <a:ext cx="830036" cy="1188630"/>
          </a:xfrm>
          <a:prstGeom prst="rect">
            <a:avLst/>
          </a:prstGeom>
        </p:spPr>
      </p:pic>
      <p:sp>
        <p:nvSpPr>
          <p:cNvPr id="98" name="CuadroTexto 97">
            <a:extLst>
              <a:ext uri="{FF2B5EF4-FFF2-40B4-BE49-F238E27FC236}">
                <a16:creationId xmlns:a16="http://schemas.microsoft.com/office/drawing/2014/main" xmlns="" id="{C9D59E78-1661-0DAD-E0E0-08ED975F7FAE}"/>
              </a:ext>
            </a:extLst>
          </p:cNvPr>
          <p:cNvSpPr txBox="1"/>
          <p:nvPr/>
        </p:nvSpPr>
        <p:spPr>
          <a:xfrm>
            <a:off x="1707239" y="6124421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86RD</a:t>
            </a:r>
            <a:endParaRPr lang="es-ES"/>
          </a:p>
        </p:txBody>
      </p:sp>
      <p:pic>
        <p:nvPicPr>
          <p:cNvPr id="99" name="Imagen 98">
            <a:extLst>
              <a:ext uri="{FF2B5EF4-FFF2-40B4-BE49-F238E27FC236}">
                <a16:creationId xmlns:a16="http://schemas.microsoft.com/office/drawing/2014/main" xmlns="" id="{073DC37C-ED68-010B-2519-FF761E6789E3}"/>
              </a:ext>
            </a:extLst>
          </p:cNvPr>
          <p:cNvPicPr>
            <a:picLocks noChangeAspect="1"/>
          </p:cNvPicPr>
          <p:nvPr/>
        </p:nvPicPr>
        <p:blipFill>
          <a:blip r:embed="rId4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3584" y="5268988"/>
            <a:ext cx="752476" cy="1185455"/>
          </a:xfrm>
          <a:prstGeom prst="rect">
            <a:avLst/>
          </a:prstGeom>
        </p:spPr>
      </p:pic>
      <p:sp>
        <p:nvSpPr>
          <p:cNvPr id="100" name="CuadroTexto 99">
            <a:extLst>
              <a:ext uri="{FF2B5EF4-FFF2-40B4-BE49-F238E27FC236}">
                <a16:creationId xmlns:a16="http://schemas.microsoft.com/office/drawing/2014/main" xmlns="" id="{3C87D10B-2D5F-7A62-A4F2-00194F65A4F9}"/>
              </a:ext>
            </a:extLst>
          </p:cNvPr>
          <p:cNvSpPr txBox="1"/>
          <p:nvPr/>
        </p:nvSpPr>
        <p:spPr>
          <a:xfrm>
            <a:off x="3158670" y="6124423"/>
            <a:ext cx="11738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88AM</a:t>
            </a:r>
            <a:endParaRPr lang="es-ES"/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xmlns="" id="{6C01F9E8-9A75-7652-4CAC-D8C47A434E64}"/>
              </a:ext>
            </a:extLst>
          </p:cNvPr>
          <p:cNvSpPr txBox="1"/>
          <p:nvPr/>
        </p:nvSpPr>
        <p:spPr>
          <a:xfrm>
            <a:off x="4927597" y="6079064"/>
            <a:ext cx="77469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90BL</a:t>
            </a:r>
          </a:p>
        </p:txBody>
      </p:sp>
      <p:pic>
        <p:nvPicPr>
          <p:cNvPr id="104" name="Imagen 103" descr="Imagen que contiene interior, melón, fruta, pieza&#10;&#10;Descripción generada automáticamente">
            <a:extLst>
              <a:ext uri="{FF2B5EF4-FFF2-40B4-BE49-F238E27FC236}">
                <a16:creationId xmlns:a16="http://schemas.microsoft.com/office/drawing/2014/main" xmlns="" id="{0B33DE9E-4555-C369-B8CC-535B7897CCDA}"/>
              </a:ext>
            </a:extLst>
          </p:cNvPr>
          <p:cNvPicPr>
            <a:picLocks noChangeAspect="1"/>
          </p:cNvPicPr>
          <p:nvPr/>
        </p:nvPicPr>
        <p:blipFill>
          <a:blip r:embed="rId4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3673" y="5275262"/>
            <a:ext cx="1012524" cy="1188630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xmlns="" id="{7BDD0835-8C62-F340-13CD-2BB030A9B896}"/>
              </a:ext>
            </a:extLst>
          </p:cNvPr>
          <p:cNvSpPr txBox="1"/>
          <p:nvPr/>
        </p:nvSpPr>
        <p:spPr>
          <a:xfrm>
            <a:off x="8336037" y="6079066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94BL</a:t>
            </a:r>
            <a:endParaRPr lang="es-ES"/>
          </a:p>
        </p:txBody>
      </p:sp>
      <p:pic>
        <p:nvPicPr>
          <p:cNvPr id="106" name="Imagen 105">
            <a:extLst>
              <a:ext uri="{FF2B5EF4-FFF2-40B4-BE49-F238E27FC236}">
                <a16:creationId xmlns:a16="http://schemas.microsoft.com/office/drawing/2014/main" xmlns="" id="{8D97C928-0004-6ACF-4153-64B98A2867D3}"/>
              </a:ext>
            </a:extLst>
          </p:cNvPr>
          <p:cNvPicPr>
            <a:picLocks noChangeAspect="1"/>
          </p:cNvPicPr>
          <p:nvPr/>
        </p:nvPicPr>
        <p:blipFill>
          <a:blip r:embed="rId5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83474" y="5266796"/>
            <a:ext cx="717096" cy="1188630"/>
          </a:xfrm>
          <a:prstGeom prst="rect">
            <a:avLst/>
          </a:prstGeom>
        </p:spPr>
      </p:pic>
      <p:sp>
        <p:nvSpPr>
          <p:cNvPr id="107" name="CuadroTexto 106">
            <a:extLst>
              <a:ext uri="{FF2B5EF4-FFF2-40B4-BE49-F238E27FC236}">
                <a16:creationId xmlns:a16="http://schemas.microsoft.com/office/drawing/2014/main" xmlns="" id="{1E23EB07-6374-BB96-41A1-DFE86347BB9F}"/>
              </a:ext>
            </a:extLst>
          </p:cNvPr>
          <p:cNvSpPr txBox="1"/>
          <p:nvPr/>
        </p:nvSpPr>
        <p:spPr>
          <a:xfrm>
            <a:off x="9206893" y="6088137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95MI</a:t>
            </a:r>
            <a:endParaRPr lang="es-ES"/>
          </a:p>
        </p:txBody>
      </p:sp>
      <p:pic>
        <p:nvPicPr>
          <p:cNvPr id="108" name="Imagen 107">
            <a:extLst>
              <a:ext uri="{FF2B5EF4-FFF2-40B4-BE49-F238E27FC236}">
                <a16:creationId xmlns:a16="http://schemas.microsoft.com/office/drawing/2014/main" xmlns="" id="{7431A0BB-8FCE-BE9C-1F28-BB8D2C01F84C}"/>
              </a:ext>
            </a:extLst>
          </p:cNvPr>
          <p:cNvPicPr>
            <a:picLocks noChangeAspect="1"/>
          </p:cNvPicPr>
          <p:nvPr/>
        </p:nvPicPr>
        <p:blipFill>
          <a:blip r:embed="rId5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5343" y="5271936"/>
            <a:ext cx="1063625" cy="1184638"/>
          </a:xfrm>
          <a:prstGeom prst="rect">
            <a:avLst/>
          </a:prstGeom>
        </p:spPr>
      </p:pic>
      <p:sp>
        <p:nvSpPr>
          <p:cNvPr id="109" name="CuadroTexto 108">
            <a:extLst>
              <a:ext uri="{FF2B5EF4-FFF2-40B4-BE49-F238E27FC236}">
                <a16:creationId xmlns:a16="http://schemas.microsoft.com/office/drawing/2014/main" xmlns="" id="{624B1AFB-B9A3-DB49-2D5B-E153E16F1760}"/>
              </a:ext>
            </a:extLst>
          </p:cNvPr>
          <p:cNvSpPr txBox="1"/>
          <p:nvPr/>
        </p:nvSpPr>
        <p:spPr>
          <a:xfrm>
            <a:off x="10132178" y="6088136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96SD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ior, pequeño, con baldosas, jaula&#10;&#10;Descripción generada automáticamente">
            <a:extLst>
              <a:ext uri="{FF2B5EF4-FFF2-40B4-BE49-F238E27FC236}">
                <a16:creationId xmlns:a16="http://schemas.microsoft.com/office/drawing/2014/main" xmlns="" id="{90817BCF-2756-FC98-C69A-ADD0FCBEA27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34431" y="932543"/>
            <a:ext cx="857476" cy="1186549"/>
          </a:xfrm>
          <a:prstGeom prst="rect">
            <a:avLst/>
          </a:prstGeom>
        </p:spPr>
      </p:pic>
      <p:pic>
        <p:nvPicPr>
          <p:cNvPr id="5" name="Imagen 4" descr="Imagen que contiene interior, pequeño, edificio, jaula&#10;&#10;Descripción generada automáticamente">
            <a:extLst>
              <a:ext uri="{FF2B5EF4-FFF2-40B4-BE49-F238E27FC236}">
                <a16:creationId xmlns:a16="http://schemas.microsoft.com/office/drawing/2014/main" xmlns="" id="{5C452C5C-D495-43D6-A1A2-5F4257E3605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33595" y="932942"/>
            <a:ext cx="887337" cy="118937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688E2021-0EE8-A6AA-B34D-24F04BA5908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97627" y="2358830"/>
            <a:ext cx="863908" cy="119197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22225E76-5DE9-CE91-3A71-AF021CB652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8873" y="2361040"/>
            <a:ext cx="902771" cy="118376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4AAD826-55D8-F62E-A37A-EE6CB8749E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3841" y="921422"/>
            <a:ext cx="961642" cy="1192835"/>
          </a:xfrm>
          <a:prstGeom prst="rect">
            <a:avLst/>
          </a:prstGeom>
        </p:spPr>
      </p:pic>
      <p:pic>
        <p:nvPicPr>
          <p:cNvPr id="9" name="Imagen 8" descr="Imagen que contiene metal, verde, fruta, alambre&#10;&#10;Descripción generada automáticamente">
            <a:extLst>
              <a:ext uri="{FF2B5EF4-FFF2-40B4-BE49-F238E27FC236}">
                <a16:creationId xmlns:a16="http://schemas.microsoft.com/office/drawing/2014/main" xmlns="" id="{C5967334-80FA-41F9-38D2-413A43B656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3389" y="920613"/>
            <a:ext cx="1087315" cy="1185381"/>
          </a:xfrm>
          <a:prstGeom prst="rect">
            <a:avLst/>
          </a:prstGeom>
        </p:spPr>
      </p:pic>
      <p:pic>
        <p:nvPicPr>
          <p:cNvPr id="10" name="Imagen 9" descr="Imagen que contiene fruta, interior, verde, metal&#10;&#10;Descripción generada automáticamente">
            <a:extLst>
              <a:ext uri="{FF2B5EF4-FFF2-40B4-BE49-F238E27FC236}">
                <a16:creationId xmlns:a16="http://schemas.microsoft.com/office/drawing/2014/main" xmlns="" id="{26C02492-E261-932C-3729-6038B3E344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07282" y="920793"/>
            <a:ext cx="859622" cy="1194093"/>
          </a:xfrm>
          <a:prstGeom prst="rect">
            <a:avLst/>
          </a:prstGeom>
        </p:spPr>
      </p:pic>
      <p:pic>
        <p:nvPicPr>
          <p:cNvPr id="11" name="Imagen 10" descr="Imagen que contiene animal, metal, verde, pequeño&#10;&#10;Descripción generada automáticamente">
            <a:extLst>
              <a:ext uri="{FF2B5EF4-FFF2-40B4-BE49-F238E27FC236}">
                <a16:creationId xmlns:a16="http://schemas.microsoft.com/office/drawing/2014/main" xmlns="" id="{9C0B6DDB-A36D-BC8D-3850-9C118117214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31146" y="922140"/>
            <a:ext cx="1013331" cy="119139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519A0F01-EEEC-5F63-226F-834915D0D6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26774" y="921781"/>
            <a:ext cx="1059896" cy="119211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B7E89E89-A9B8-F38F-11BE-49A1FE8197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76609" y="930495"/>
            <a:ext cx="853418" cy="119283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F0B310EA-6E6D-3F3A-0361-EB02892FCA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091338" y="936315"/>
            <a:ext cx="1052356" cy="1189071"/>
          </a:xfrm>
          <a:prstGeom prst="rect">
            <a:avLst/>
          </a:prstGeom>
        </p:spPr>
      </p:pic>
      <p:pic>
        <p:nvPicPr>
          <p:cNvPr id="15" name="Imagen 14" descr="Fruta de color verde&#10;&#10;Descripción generada automáticamente">
            <a:extLst>
              <a:ext uri="{FF2B5EF4-FFF2-40B4-BE49-F238E27FC236}">
                <a16:creationId xmlns:a16="http://schemas.microsoft.com/office/drawing/2014/main" xmlns="" id="{308F3C22-79F9-0BF3-0D8F-D28B624CE4D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45851" y="935684"/>
            <a:ext cx="720650" cy="119032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20CFB100-1B2C-EAF5-2E03-DEA994CD40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53352" y="934072"/>
            <a:ext cx="980606" cy="1184481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193F3EF5-3D0B-DB54-4309-FD8E7954D90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29378" y="927243"/>
            <a:ext cx="714986" cy="1183764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31CD9813-E6CF-B3C6-F22C-4501EDCCA09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91823" y="2363498"/>
            <a:ext cx="703208" cy="118843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798F3016-1AC2-2884-98B3-BB6DACF0466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85505" y="2355944"/>
            <a:ext cx="907624" cy="1187623"/>
          </a:xfrm>
          <a:prstGeom prst="rect">
            <a:avLst/>
          </a:prstGeom>
        </p:spPr>
      </p:pic>
      <p:pic>
        <p:nvPicPr>
          <p:cNvPr id="20" name="Imagen 19" descr="Imagen que contiene plátano, tazón, tabla, red&#10;&#10;Descripción generada automáticamente">
            <a:extLst>
              <a:ext uri="{FF2B5EF4-FFF2-40B4-BE49-F238E27FC236}">
                <a16:creationId xmlns:a16="http://schemas.microsoft.com/office/drawing/2014/main" xmlns="" id="{0CA43BB8-96BE-D73A-2F6C-0EC0A116895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62478" y="2352513"/>
            <a:ext cx="872023" cy="118798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xmlns="" id="{EFB1AA49-F529-0FC3-50CA-C2E02CB2979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30635" y="2360339"/>
            <a:ext cx="890259" cy="1188609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xmlns="" id="{A0D0F692-BE56-785C-930E-574A73A37A6F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010838" y="2358798"/>
            <a:ext cx="876874" cy="1184481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xmlns="" id="{56011A5E-0170-66B3-34D8-B6B4FED3CB21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990935" y="2358798"/>
            <a:ext cx="653767" cy="1189787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893501A5-FDA0-979E-5E12-4D635DE7DEE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637862" y="2355735"/>
            <a:ext cx="803979" cy="1192835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xmlns="" id="{51123508-68BB-FFE5-5B94-130711B552A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880971" y="2352688"/>
            <a:ext cx="1117601" cy="1187631"/>
          </a:xfrm>
          <a:prstGeom prst="rect">
            <a:avLst/>
          </a:prstGeom>
        </p:spPr>
      </p:pic>
      <p:pic>
        <p:nvPicPr>
          <p:cNvPr id="28" name="Imagen 27" descr="Imagen que contiene interior, melón, fruta, tabla&#10;&#10;Descripción generada automáticamente">
            <a:extLst>
              <a:ext uri="{FF2B5EF4-FFF2-40B4-BE49-F238E27FC236}">
                <a16:creationId xmlns:a16="http://schemas.microsoft.com/office/drawing/2014/main" xmlns="" id="{4F1C3F49-D8E6-475D-0BFA-C40CBF5EBD3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9329787" y="2355121"/>
            <a:ext cx="965689" cy="1173689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xmlns="" id="{4B553473-4D0B-5030-A9B5-95AFD4969633}"/>
              </a:ext>
            </a:extLst>
          </p:cNvPr>
          <p:cNvPicPr>
            <a:picLocks noChangeAspect="1"/>
          </p:cNvPicPr>
          <p:nvPr/>
        </p:nvPicPr>
        <p:blipFill rotWithShape="1"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88423" y="2354416"/>
            <a:ext cx="879851" cy="1179043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xmlns="" id="{F0CDFBC2-23AB-004A-CD65-8FD8772EE5F9}"/>
              </a:ext>
            </a:extLst>
          </p:cNvPr>
          <p:cNvSpPr txBox="1"/>
          <p:nvPr/>
        </p:nvSpPr>
        <p:spPr>
          <a:xfrm>
            <a:off x="600528" y="1788885"/>
            <a:ext cx="7293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44VR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xmlns="" id="{8EF7163C-A338-471A-7E05-2C184D5BE559}"/>
              </a:ext>
            </a:extLst>
          </p:cNvPr>
          <p:cNvSpPr txBox="1"/>
          <p:nvPr/>
        </p:nvSpPr>
        <p:spPr>
          <a:xfrm>
            <a:off x="1553028" y="1788885"/>
            <a:ext cx="683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48TN</a:t>
            </a:r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xmlns="" id="{E90386C6-7D0D-A724-9066-8895D9139542}"/>
              </a:ext>
            </a:extLst>
          </p:cNvPr>
          <p:cNvSpPr txBox="1"/>
          <p:nvPr/>
        </p:nvSpPr>
        <p:spPr>
          <a:xfrm>
            <a:off x="2496456" y="1788885"/>
            <a:ext cx="8654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49BL</a:t>
            </a:r>
            <a:endParaRPr lang="es-ES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xmlns="" id="{0C5AFAAF-02ED-1BC1-9A26-EAADD10A1976}"/>
              </a:ext>
            </a:extLst>
          </p:cNvPr>
          <p:cNvSpPr txBox="1"/>
          <p:nvPr/>
        </p:nvSpPr>
        <p:spPr>
          <a:xfrm>
            <a:off x="3503384" y="1788884"/>
            <a:ext cx="6749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53TN</a:t>
            </a:r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6EE799A7-FDCB-AF80-89B4-48B0DB7592DF}"/>
              </a:ext>
            </a:extLst>
          </p:cNvPr>
          <p:cNvSpPr txBox="1"/>
          <p:nvPr/>
        </p:nvSpPr>
        <p:spPr>
          <a:xfrm>
            <a:off x="4610099" y="1788885"/>
            <a:ext cx="6749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55VR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xmlns="" id="{841ECAC7-C95F-5F9A-352C-2D00D558FB18}"/>
              </a:ext>
            </a:extLst>
          </p:cNvPr>
          <p:cNvSpPr txBox="1"/>
          <p:nvPr/>
        </p:nvSpPr>
        <p:spPr>
          <a:xfrm>
            <a:off x="5471885" y="1797958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57PT</a:t>
            </a:r>
            <a:endParaRPr lang="es-ES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78450D75-94E5-E26C-3788-6B15D3A5C5ED}"/>
              </a:ext>
            </a:extLst>
          </p:cNvPr>
          <p:cNvSpPr txBox="1"/>
          <p:nvPr/>
        </p:nvSpPr>
        <p:spPr>
          <a:xfrm>
            <a:off x="6324599" y="1770743"/>
            <a:ext cx="79284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59AM</a:t>
            </a:r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7879C04A-5742-5FEB-136B-EFDED10E8582}"/>
              </a:ext>
            </a:extLst>
          </p:cNvPr>
          <p:cNvSpPr txBox="1"/>
          <p:nvPr/>
        </p:nvSpPr>
        <p:spPr>
          <a:xfrm>
            <a:off x="7295242" y="1779815"/>
            <a:ext cx="72934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60RC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03CC1299-9B46-9A78-0F6D-AA533C175008}"/>
              </a:ext>
            </a:extLst>
          </p:cNvPr>
          <p:cNvSpPr txBox="1"/>
          <p:nvPr/>
        </p:nvSpPr>
        <p:spPr>
          <a:xfrm>
            <a:off x="8147956" y="1825172"/>
            <a:ext cx="70212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61PS</a:t>
            </a:r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xmlns="" id="{1572178D-AA55-FE91-81E7-7AC73EDD8E5B}"/>
              </a:ext>
            </a:extLst>
          </p:cNvPr>
          <p:cNvSpPr txBox="1"/>
          <p:nvPr/>
        </p:nvSpPr>
        <p:spPr>
          <a:xfrm>
            <a:off x="8946242" y="1761672"/>
            <a:ext cx="8109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63TN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xmlns="" id="{51AC3607-C416-1934-954E-F1145844D041}"/>
              </a:ext>
            </a:extLst>
          </p:cNvPr>
          <p:cNvSpPr txBox="1"/>
          <p:nvPr/>
        </p:nvSpPr>
        <p:spPr>
          <a:xfrm>
            <a:off x="9844313" y="1788886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64PT</a:t>
            </a:r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xmlns="" id="{EAE78F36-2F2F-D73C-85D0-CC48DCCB018A}"/>
              </a:ext>
            </a:extLst>
          </p:cNvPr>
          <p:cNvSpPr txBox="1"/>
          <p:nvPr/>
        </p:nvSpPr>
        <p:spPr>
          <a:xfrm>
            <a:off x="10597242" y="1797958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65AM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xmlns="" id="{1FB95B8C-F685-5AEC-A3B7-24F0857BF149}"/>
              </a:ext>
            </a:extLst>
          </p:cNvPr>
          <p:cNvSpPr txBox="1"/>
          <p:nvPr/>
        </p:nvSpPr>
        <p:spPr>
          <a:xfrm>
            <a:off x="772885" y="3231243"/>
            <a:ext cx="7384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69PS</a:t>
            </a:r>
            <a:endParaRPr lang="es-ES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xmlns="" id="{412184DC-BEB5-BA48-C282-CA9CA66A5D6F}"/>
              </a:ext>
            </a:extLst>
          </p:cNvPr>
          <p:cNvSpPr txBox="1"/>
          <p:nvPr/>
        </p:nvSpPr>
        <p:spPr>
          <a:xfrm>
            <a:off x="1589314" y="3185886"/>
            <a:ext cx="738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71TO</a:t>
            </a:r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xmlns="" id="{9B64021E-8816-98E4-145D-A266177D4AC3}"/>
              </a:ext>
            </a:extLst>
          </p:cNvPr>
          <p:cNvSpPr txBox="1"/>
          <p:nvPr/>
        </p:nvSpPr>
        <p:spPr>
          <a:xfrm>
            <a:off x="2469241" y="3194958"/>
            <a:ext cx="8019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72AM</a:t>
            </a:r>
            <a:endParaRPr lang="es-ES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xmlns="" id="{32C271DB-D749-E6B4-4C36-8629BF5987FA}"/>
              </a:ext>
            </a:extLst>
          </p:cNvPr>
          <p:cNvSpPr txBox="1"/>
          <p:nvPr/>
        </p:nvSpPr>
        <p:spPr>
          <a:xfrm>
            <a:off x="3367313" y="3194958"/>
            <a:ext cx="7565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74BL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xmlns="" id="{8DBE083E-B42B-CF39-44F9-A1AA1EB62635}"/>
              </a:ext>
            </a:extLst>
          </p:cNvPr>
          <p:cNvSpPr txBox="1"/>
          <p:nvPr/>
        </p:nvSpPr>
        <p:spPr>
          <a:xfrm>
            <a:off x="4229099" y="3185885"/>
            <a:ext cx="77470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77BL</a:t>
            </a:r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xmlns="" id="{5E00488D-FAF7-2F35-0244-7772EBD1CEAB}"/>
              </a:ext>
            </a:extLst>
          </p:cNvPr>
          <p:cNvSpPr txBox="1"/>
          <p:nvPr/>
        </p:nvSpPr>
        <p:spPr>
          <a:xfrm>
            <a:off x="5099957" y="3176814"/>
            <a:ext cx="69305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78RC</a:t>
            </a:r>
            <a:endParaRPr lang="es-ES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xmlns="" id="{E682CFA3-5223-DC3F-493C-780D5374C92F}"/>
              </a:ext>
            </a:extLst>
          </p:cNvPr>
          <p:cNvSpPr txBox="1"/>
          <p:nvPr/>
        </p:nvSpPr>
        <p:spPr>
          <a:xfrm>
            <a:off x="6034313" y="3213100"/>
            <a:ext cx="8019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84AM</a:t>
            </a:r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xmlns="" id="{CFA942A6-C0C4-BEDC-6622-4FAA73074075}"/>
              </a:ext>
            </a:extLst>
          </p:cNvPr>
          <p:cNvSpPr txBox="1"/>
          <p:nvPr/>
        </p:nvSpPr>
        <p:spPr>
          <a:xfrm>
            <a:off x="6986813" y="3213100"/>
            <a:ext cx="11738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87PS</a:t>
            </a:r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xmlns="" id="{101F1239-4A03-DCD8-7DD9-0AF57258CAA7}"/>
              </a:ext>
            </a:extLst>
          </p:cNvPr>
          <p:cNvSpPr txBox="1"/>
          <p:nvPr/>
        </p:nvSpPr>
        <p:spPr>
          <a:xfrm>
            <a:off x="7639956" y="3204028"/>
            <a:ext cx="97427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89AM</a:t>
            </a:r>
            <a:endParaRPr lang="es-ES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xmlns="" id="{F7844B0C-9773-C72C-7930-84BD6A5A126D}"/>
              </a:ext>
            </a:extLst>
          </p:cNvPr>
          <p:cNvSpPr txBox="1"/>
          <p:nvPr/>
        </p:nvSpPr>
        <p:spPr>
          <a:xfrm>
            <a:off x="8483600" y="3176814"/>
            <a:ext cx="90170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91AM</a:t>
            </a:r>
            <a:endParaRPr lang="es-ES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xmlns="" id="{CE71AAEB-B062-105A-BD95-E70A6CE9F5F3}"/>
              </a:ext>
            </a:extLst>
          </p:cNvPr>
          <p:cNvSpPr txBox="1"/>
          <p:nvPr/>
        </p:nvSpPr>
        <p:spPr>
          <a:xfrm>
            <a:off x="9399813" y="3149599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92ES</a:t>
            </a:r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xmlns="" id="{A5703B6D-BC9B-C86D-0D37-A63BFB8D72BF}"/>
              </a:ext>
            </a:extLst>
          </p:cNvPr>
          <p:cNvSpPr txBox="1"/>
          <p:nvPr/>
        </p:nvSpPr>
        <p:spPr>
          <a:xfrm>
            <a:off x="10379528" y="3167742"/>
            <a:ext cx="1064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93SD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xmlns="" id="{2BD7267A-BA96-AF56-B8A8-90EC6538035B}"/>
              </a:ext>
            </a:extLst>
          </p:cNvPr>
          <p:cNvSpPr txBox="1"/>
          <p:nvPr/>
        </p:nvSpPr>
        <p:spPr>
          <a:xfrm>
            <a:off x="4267200" y="1814"/>
            <a:ext cx="331469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400">
                <a:cs typeface="Calibri"/>
              </a:rPr>
              <a:t>Selección variedades 2023</a:t>
            </a:r>
          </a:p>
        </p:txBody>
      </p:sp>
      <p:pic>
        <p:nvPicPr>
          <p:cNvPr id="76" name="Imagen 75">
            <a:extLst>
              <a:ext uri="{FF2B5EF4-FFF2-40B4-BE49-F238E27FC236}">
                <a16:creationId xmlns:a16="http://schemas.microsoft.com/office/drawing/2014/main" xmlns="" id="{7523DEBA-F1CC-1BDB-5534-F7676B17FD25}"/>
              </a:ext>
            </a:extLst>
          </p:cNvPr>
          <p:cNvPicPr>
            <a:picLocks noChangeAspect="1"/>
          </p:cNvPicPr>
          <p:nvPr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2373" y="3732665"/>
            <a:ext cx="858612" cy="1180103"/>
          </a:xfrm>
          <a:prstGeom prst="rect">
            <a:avLst/>
          </a:prstGeom>
        </p:spPr>
      </p:pic>
      <p:pic>
        <p:nvPicPr>
          <p:cNvPr id="110" name="Imagen 109" descr="Imagen que contiene interior, tabla, verde, fruta&#10;&#10;Descripción generada automáticamente">
            <a:extLst>
              <a:ext uri="{FF2B5EF4-FFF2-40B4-BE49-F238E27FC236}">
                <a16:creationId xmlns:a16="http://schemas.microsoft.com/office/drawing/2014/main" xmlns="" id="{E1486CB2-8C92-87C1-5ACF-F5CFA323AF3B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2365" y="3732665"/>
            <a:ext cx="900341" cy="1180103"/>
          </a:xfrm>
          <a:prstGeom prst="rect">
            <a:avLst/>
          </a:prstGeom>
        </p:spPr>
      </p:pic>
      <p:pic>
        <p:nvPicPr>
          <p:cNvPr id="112" name="Imagen 111">
            <a:extLst>
              <a:ext uri="{FF2B5EF4-FFF2-40B4-BE49-F238E27FC236}">
                <a16:creationId xmlns:a16="http://schemas.microsoft.com/office/drawing/2014/main" xmlns="" id="{734193E1-C648-EDC4-1C82-307F81F0843A}"/>
              </a:ext>
            </a:extLst>
          </p:cNvPr>
          <p:cNvPicPr>
            <a:picLocks noChangeAspect="1"/>
          </p:cNvPicPr>
          <p:nvPr/>
        </p:nvPicPr>
        <p:blipFill>
          <a:blip r:embed="rId2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8396" y="3737200"/>
            <a:ext cx="1149352" cy="1189175"/>
          </a:xfrm>
          <a:prstGeom prst="rect">
            <a:avLst/>
          </a:prstGeom>
        </p:spPr>
      </p:pic>
      <p:pic>
        <p:nvPicPr>
          <p:cNvPr id="114" name="Imagen 113">
            <a:extLst>
              <a:ext uri="{FF2B5EF4-FFF2-40B4-BE49-F238E27FC236}">
                <a16:creationId xmlns:a16="http://schemas.microsoft.com/office/drawing/2014/main" xmlns="" id="{C0EBD6EA-9AD3-589B-CCBE-47D99BDA8D68}"/>
              </a:ext>
            </a:extLst>
          </p:cNvPr>
          <p:cNvPicPr>
            <a:picLocks noChangeAspect="1"/>
          </p:cNvPicPr>
          <p:nvPr/>
        </p:nvPicPr>
        <p:blipFill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76159" y="3735386"/>
            <a:ext cx="894898" cy="1192803"/>
          </a:xfrm>
          <a:prstGeom prst="rect">
            <a:avLst/>
          </a:prstGeom>
        </p:spPr>
      </p:pic>
      <p:pic>
        <p:nvPicPr>
          <p:cNvPr id="116" name="Imagen 115" descr="Un grupo de naranjas&#10;&#10;Descripción generada automáticamente">
            <a:extLst>
              <a:ext uri="{FF2B5EF4-FFF2-40B4-BE49-F238E27FC236}">
                <a16:creationId xmlns:a16="http://schemas.microsoft.com/office/drawing/2014/main" xmlns="" id="{37556C93-4E76-48FE-4A45-709D1125DCB5}"/>
              </a:ext>
            </a:extLst>
          </p:cNvPr>
          <p:cNvPicPr>
            <a:picLocks noChangeAspect="1"/>
          </p:cNvPicPr>
          <p:nvPr/>
        </p:nvPicPr>
        <p:blipFill rotWithShape="1">
          <a:blip r:embed="rId3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2891" y="3731758"/>
            <a:ext cx="812855" cy="1181731"/>
          </a:xfrm>
          <a:prstGeom prst="rect">
            <a:avLst/>
          </a:prstGeom>
        </p:spPr>
      </p:pic>
      <p:pic>
        <p:nvPicPr>
          <p:cNvPr id="118" name="Imagen 117" descr="Imagen que contiene fruta, foto, comida, plátano&#10;&#10;Descripción generada automáticamente">
            <a:extLst>
              <a:ext uri="{FF2B5EF4-FFF2-40B4-BE49-F238E27FC236}">
                <a16:creationId xmlns:a16="http://schemas.microsoft.com/office/drawing/2014/main" xmlns="" id="{17A3728D-C573-30C3-5A59-75C1611A5E3D}"/>
              </a:ext>
            </a:extLst>
          </p:cNvPr>
          <p:cNvPicPr>
            <a:picLocks noChangeAspect="1"/>
          </p:cNvPicPr>
          <p:nvPr/>
        </p:nvPicPr>
        <p:blipFill rotWithShape="1"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79383" y="3736826"/>
            <a:ext cx="843266" cy="1184804"/>
          </a:xfrm>
          <a:prstGeom prst="rect">
            <a:avLst/>
          </a:prstGeom>
        </p:spPr>
      </p:pic>
      <p:pic>
        <p:nvPicPr>
          <p:cNvPr id="120" name="Imagen 119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A52DF047-4178-5F17-5150-F8BFE87B5073}"/>
              </a:ext>
            </a:extLst>
          </p:cNvPr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3664" y="3724728"/>
            <a:ext cx="763816" cy="1195978"/>
          </a:xfrm>
          <a:prstGeom prst="rect">
            <a:avLst/>
          </a:prstGeom>
        </p:spPr>
      </p:pic>
      <p:pic>
        <p:nvPicPr>
          <p:cNvPr id="122" name="Imagen 121">
            <a:extLst>
              <a:ext uri="{FF2B5EF4-FFF2-40B4-BE49-F238E27FC236}">
                <a16:creationId xmlns:a16="http://schemas.microsoft.com/office/drawing/2014/main" xmlns="" id="{ADECFF94-B8C1-C029-E619-53AD887D1E99}"/>
              </a:ext>
            </a:extLst>
          </p:cNvPr>
          <p:cNvPicPr>
            <a:picLocks noChangeAspect="1"/>
          </p:cNvPicPr>
          <p:nvPr/>
        </p:nvPicPr>
        <p:blipFill>
          <a:blip r:embed="rId3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5232" y="3724728"/>
            <a:ext cx="848180" cy="1195978"/>
          </a:xfrm>
          <a:prstGeom prst="rect">
            <a:avLst/>
          </a:prstGeom>
        </p:spPr>
      </p:pic>
      <p:pic>
        <p:nvPicPr>
          <p:cNvPr id="124" name="Imagen 123" descr="Imagen que contiene animal, comida, fruta, tazón&#10;&#10;Descripción generada automáticamente">
            <a:extLst>
              <a:ext uri="{FF2B5EF4-FFF2-40B4-BE49-F238E27FC236}">
                <a16:creationId xmlns:a16="http://schemas.microsoft.com/office/drawing/2014/main" xmlns="" id="{51305B9F-B50E-23A8-81FC-1108084E2E07}"/>
              </a:ext>
            </a:extLst>
          </p:cNvPr>
          <p:cNvPicPr>
            <a:picLocks noChangeAspect="1"/>
          </p:cNvPicPr>
          <p:nvPr/>
        </p:nvPicPr>
        <p:blipFill rotWithShape="1">
          <a:blip r:embed="rId3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07703" y="3733182"/>
            <a:ext cx="788820" cy="1196207"/>
          </a:xfrm>
          <a:prstGeom prst="rect">
            <a:avLst/>
          </a:prstGeom>
        </p:spPr>
      </p:pic>
      <p:pic>
        <p:nvPicPr>
          <p:cNvPr id="126" name="Imagen 125">
            <a:extLst>
              <a:ext uri="{FF2B5EF4-FFF2-40B4-BE49-F238E27FC236}">
                <a16:creationId xmlns:a16="http://schemas.microsoft.com/office/drawing/2014/main" xmlns="" id="{5C5744B9-412C-00FF-811A-39DD82E1B568}"/>
              </a:ext>
            </a:extLst>
          </p:cNvPr>
          <p:cNvPicPr>
            <a:picLocks noChangeAspect="1"/>
          </p:cNvPicPr>
          <p:nvPr/>
        </p:nvPicPr>
        <p:blipFill>
          <a:blip r:embed="rId3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2853" y="3727222"/>
            <a:ext cx="747941" cy="1190989"/>
          </a:xfrm>
          <a:prstGeom prst="rect">
            <a:avLst/>
          </a:prstGeom>
        </p:spPr>
      </p:pic>
      <p:pic>
        <p:nvPicPr>
          <p:cNvPr id="128" name="Imagen 127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D748AECF-3098-905C-5649-A3C816F1E82F}"/>
              </a:ext>
            </a:extLst>
          </p:cNvPr>
          <p:cNvPicPr>
            <a:picLocks noChangeAspect="1"/>
          </p:cNvPicPr>
          <p:nvPr/>
        </p:nvPicPr>
        <p:blipFill>
          <a:blip r:embed="rId3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535" y="3726768"/>
            <a:ext cx="953862" cy="1191896"/>
          </a:xfrm>
          <a:prstGeom prst="rect">
            <a:avLst/>
          </a:prstGeom>
        </p:spPr>
      </p:pic>
      <p:pic>
        <p:nvPicPr>
          <p:cNvPr id="130" name="Imagen 129" descr="Una fruta redonda&#10;&#10;Descripción generada automáticamente">
            <a:extLst>
              <a:ext uri="{FF2B5EF4-FFF2-40B4-BE49-F238E27FC236}">
                <a16:creationId xmlns:a16="http://schemas.microsoft.com/office/drawing/2014/main" xmlns="" id="{332C952C-19D4-C15C-9D60-46E620F4084B}"/>
              </a:ext>
            </a:extLst>
          </p:cNvPr>
          <p:cNvPicPr>
            <a:picLocks noChangeAspect="1"/>
          </p:cNvPicPr>
          <p:nvPr/>
        </p:nvPicPr>
        <p:blipFill>
          <a:blip r:embed="rId3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6054" y="3716564"/>
            <a:ext cx="692606" cy="1194164"/>
          </a:xfrm>
          <a:prstGeom prst="rect">
            <a:avLst/>
          </a:prstGeom>
        </p:spPr>
      </p:pic>
      <p:pic>
        <p:nvPicPr>
          <p:cNvPr id="132" name="Imagen 131">
            <a:extLst>
              <a:ext uri="{FF2B5EF4-FFF2-40B4-BE49-F238E27FC236}">
                <a16:creationId xmlns:a16="http://schemas.microsoft.com/office/drawing/2014/main" xmlns="" id="{59472A0D-2064-567A-7617-A4083A67A22B}"/>
              </a:ext>
            </a:extLst>
          </p:cNvPr>
          <p:cNvPicPr>
            <a:picLocks noChangeAspect="1"/>
          </p:cNvPicPr>
          <p:nvPr/>
        </p:nvPicPr>
        <p:blipFill>
          <a:blip r:embed="rId3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5732" y="3714070"/>
            <a:ext cx="1020537" cy="1181010"/>
          </a:xfrm>
          <a:prstGeom prst="rect">
            <a:avLst/>
          </a:prstGeom>
        </p:spPr>
      </p:pic>
      <p:sp>
        <p:nvSpPr>
          <p:cNvPr id="134" name="CuadroTexto 133">
            <a:extLst>
              <a:ext uri="{FF2B5EF4-FFF2-40B4-BE49-F238E27FC236}">
                <a16:creationId xmlns:a16="http://schemas.microsoft.com/office/drawing/2014/main" xmlns="" id="{99BC1B24-144A-7F58-E588-A60553D5DA8F}"/>
              </a:ext>
            </a:extLst>
          </p:cNvPr>
          <p:cNvSpPr txBox="1"/>
          <p:nvPr/>
        </p:nvSpPr>
        <p:spPr>
          <a:xfrm>
            <a:off x="482600" y="4591956"/>
            <a:ext cx="810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97AM</a:t>
            </a: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xmlns="" id="{5ED120BC-0E05-8FE2-ACE0-202CA693B913}"/>
              </a:ext>
            </a:extLst>
          </p:cNvPr>
          <p:cNvSpPr txBox="1"/>
          <p:nvPr/>
        </p:nvSpPr>
        <p:spPr>
          <a:xfrm>
            <a:off x="1407885" y="4591956"/>
            <a:ext cx="810987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99TN</a:t>
            </a:r>
            <a:endParaRPr lang="es-ES"/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xmlns="" id="{55DE474C-0451-6A3A-6502-7ACD0D5C8FF5}"/>
              </a:ext>
            </a:extLst>
          </p:cNvPr>
          <p:cNvSpPr txBox="1"/>
          <p:nvPr/>
        </p:nvSpPr>
        <p:spPr>
          <a:xfrm>
            <a:off x="2342241" y="4591955"/>
            <a:ext cx="97427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100BL</a:t>
            </a:r>
            <a:endParaRPr lang="es-ES"/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xmlns="" id="{F15D17D8-211D-3093-C148-A9E7A0CAE37B}"/>
              </a:ext>
            </a:extLst>
          </p:cNvPr>
          <p:cNvSpPr txBox="1"/>
          <p:nvPr/>
        </p:nvSpPr>
        <p:spPr>
          <a:xfrm>
            <a:off x="3394527" y="4555669"/>
            <a:ext cx="89262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101PS</a:t>
            </a:r>
            <a:endParaRPr lang="es-ES"/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xmlns="" id="{6767BE50-4993-E2EE-A629-397D3ABF242F}"/>
              </a:ext>
            </a:extLst>
          </p:cNvPr>
          <p:cNvSpPr txBox="1"/>
          <p:nvPr/>
        </p:nvSpPr>
        <p:spPr>
          <a:xfrm>
            <a:off x="4256313" y="4591955"/>
            <a:ext cx="11103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102AM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xmlns="" id="{EE629230-8E76-9EBB-229B-4721EA80D9F0}"/>
              </a:ext>
            </a:extLst>
          </p:cNvPr>
          <p:cNvSpPr txBox="1"/>
          <p:nvPr/>
        </p:nvSpPr>
        <p:spPr>
          <a:xfrm>
            <a:off x="5081813" y="4601025"/>
            <a:ext cx="10014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103OT</a:t>
            </a:r>
            <a:endParaRPr lang="es-ES"/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xmlns="" id="{E0C80181-13DA-C957-F702-3B460B407F88}"/>
              </a:ext>
            </a:extLst>
          </p:cNvPr>
          <p:cNvSpPr txBox="1"/>
          <p:nvPr/>
        </p:nvSpPr>
        <p:spPr>
          <a:xfrm>
            <a:off x="5916386" y="4546598"/>
            <a:ext cx="937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104HC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48" name="CuadroTexto 147">
            <a:extLst>
              <a:ext uri="{FF2B5EF4-FFF2-40B4-BE49-F238E27FC236}">
                <a16:creationId xmlns:a16="http://schemas.microsoft.com/office/drawing/2014/main" xmlns="" id="{09B970AA-8A5E-544E-7DFB-C210180EA6D9}"/>
              </a:ext>
            </a:extLst>
          </p:cNvPr>
          <p:cNvSpPr txBox="1"/>
          <p:nvPr/>
        </p:nvSpPr>
        <p:spPr>
          <a:xfrm>
            <a:off x="6669314" y="4555668"/>
            <a:ext cx="82912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105TN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50" name="CuadroTexto 149">
            <a:extLst>
              <a:ext uri="{FF2B5EF4-FFF2-40B4-BE49-F238E27FC236}">
                <a16:creationId xmlns:a16="http://schemas.microsoft.com/office/drawing/2014/main" xmlns="" id="{7D0B132C-4232-6714-A2E4-1EC1ACB1DF7D}"/>
              </a:ext>
            </a:extLst>
          </p:cNvPr>
          <p:cNvSpPr txBox="1"/>
          <p:nvPr/>
        </p:nvSpPr>
        <p:spPr>
          <a:xfrm>
            <a:off x="7503885" y="4591955"/>
            <a:ext cx="95612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107TN</a:t>
            </a:r>
          </a:p>
        </p:txBody>
      </p:sp>
      <p:sp>
        <p:nvSpPr>
          <p:cNvPr id="152" name="CuadroTexto 151">
            <a:extLst>
              <a:ext uri="{FF2B5EF4-FFF2-40B4-BE49-F238E27FC236}">
                <a16:creationId xmlns:a16="http://schemas.microsoft.com/office/drawing/2014/main" xmlns="" id="{AD5E6EB4-016D-5370-098B-3042D38942EA}"/>
              </a:ext>
            </a:extLst>
          </p:cNvPr>
          <p:cNvSpPr txBox="1"/>
          <p:nvPr/>
        </p:nvSpPr>
        <p:spPr>
          <a:xfrm>
            <a:off x="8256812" y="4573813"/>
            <a:ext cx="810986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109PS</a:t>
            </a:r>
            <a:endParaRPr lang="es-ES"/>
          </a:p>
        </p:txBody>
      </p:sp>
      <p:sp>
        <p:nvSpPr>
          <p:cNvPr id="154" name="CuadroTexto 153">
            <a:extLst>
              <a:ext uri="{FF2B5EF4-FFF2-40B4-BE49-F238E27FC236}">
                <a16:creationId xmlns:a16="http://schemas.microsoft.com/office/drawing/2014/main" xmlns="" id="{9E3D2290-2360-D29D-A1E9-6FEB5AAC629B}"/>
              </a:ext>
            </a:extLst>
          </p:cNvPr>
          <p:cNvSpPr txBox="1"/>
          <p:nvPr/>
        </p:nvSpPr>
        <p:spPr>
          <a:xfrm>
            <a:off x="9145815" y="4573813"/>
            <a:ext cx="81098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110RC</a:t>
            </a:r>
            <a:endParaRPr lang="es-ES"/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xmlns="" id="{7915B579-8A02-EDEB-F1E5-600D965526DE}"/>
              </a:ext>
            </a:extLst>
          </p:cNvPr>
          <p:cNvSpPr txBox="1"/>
          <p:nvPr/>
        </p:nvSpPr>
        <p:spPr>
          <a:xfrm>
            <a:off x="9989454" y="4564741"/>
            <a:ext cx="81098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111PS</a:t>
            </a:r>
            <a:endParaRPr lang="es-ES"/>
          </a:p>
        </p:txBody>
      </p:sp>
      <p:sp>
        <p:nvSpPr>
          <p:cNvPr id="158" name="CuadroTexto 157">
            <a:extLst>
              <a:ext uri="{FF2B5EF4-FFF2-40B4-BE49-F238E27FC236}">
                <a16:creationId xmlns:a16="http://schemas.microsoft.com/office/drawing/2014/main" xmlns="" id="{AD93B86D-9E64-BED2-C858-1587A6DC63D5}"/>
              </a:ext>
            </a:extLst>
          </p:cNvPr>
          <p:cNvSpPr txBox="1"/>
          <p:nvPr/>
        </p:nvSpPr>
        <p:spPr>
          <a:xfrm>
            <a:off x="10715172" y="4537527"/>
            <a:ext cx="91077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112AM</a:t>
            </a:r>
            <a:endParaRPr lang="es-ES"/>
          </a:p>
        </p:txBody>
      </p:sp>
      <p:pic>
        <p:nvPicPr>
          <p:cNvPr id="160" name="Imagen 159" descr="Imagen que contiene interior, verde, foto, fruta&#10;&#10;Descripción generada automáticamente">
            <a:extLst>
              <a:ext uri="{FF2B5EF4-FFF2-40B4-BE49-F238E27FC236}">
                <a16:creationId xmlns:a16="http://schemas.microsoft.com/office/drawing/2014/main" xmlns="" id="{DA48937F-AA5C-1E04-434C-2C076BA91A10}"/>
              </a:ext>
            </a:extLst>
          </p:cNvPr>
          <p:cNvPicPr>
            <a:picLocks noChangeAspect="1"/>
          </p:cNvPicPr>
          <p:nvPr/>
        </p:nvPicPr>
        <p:blipFill>
          <a:blip r:embed="rId3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568" y="5195207"/>
            <a:ext cx="964294" cy="1194164"/>
          </a:xfrm>
          <a:prstGeom prst="rect">
            <a:avLst/>
          </a:prstGeom>
        </p:spPr>
      </p:pic>
      <p:pic>
        <p:nvPicPr>
          <p:cNvPr id="162" name="Imagen 161">
            <a:extLst>
              <a:ext uri="{FF2B5EF4-FFF2-40B4-BE49-F238E27FC236}">
                <a16:creationId xmlns:a16="http://schemas.microsoft.com/office/drawing/2014/main" xmlns="" id="{6C5B9E39-2346-8455-923A-2EDCA8675A17}"/>
              </a:ext>
            </a:extLst>
          </p:cNvPr>
          <p:cNvPicPr>
            <a:picLocks noChangeAspect="1"/>
          </p:cNvPicPr>
          <p:nvPr/>
        </p:nvPicPr>
        <p:blipFill>
          <a:blip r:embed="rId4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92036" y="5195207"/>
            <a:ext cx="834573" cy="1194164"/>
          </a:xfrm>
          <a:prstGeom prst="rect">
            <a:avLst/>
          </a:prstGeom>
        </p:spPr>
      </p:pic>
      <p:pic>
        <p:nvPicPr>
          <p:cNvPr id="164" name="Imagen 163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1C75C994-5DF6-6ADF-6E9E-6AA010A65364}"/>
              </a:ext>
            </a:extLst>
          </p:cNvPr>
          <p:cNvPicPr>
            <a:picLocks noChangeAspect="1"/>
          </p:cNvPicPr>
          <p:nvPr/>
        </p:nvPicPr>
        <p:blipFill>
          <a:blip r:embed="rId4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6174" y="5192485"/>
            <a:ext cx="646794" cy="1181464"/>
          </a:xfrm>
          <a:prstGeom prst="rect">
            <a:avLst/>
          </a:prstGeom>
        </p:spPr>
      </p:pic>
      <p:pic>
        <p:nvPicPr>
          <p:cNvPr id="166" name="Imagen 165">
            <a:extLst>
              <a:ext uri="{FF2B5EF4-FFF2-40B4-BE49-F238E27FC236}">
                <a16:creationId xmlns:a16="http://schemas.microsoft.com/office/drawing/2014/main" xmlns="" id="{FCD86221-CD8C-E09C-157B-A98736CE49CD}"/>
              </a:ext>
            </a:extLst>
          </p:cNvPr>
          <p:cNvPicPr>
            <a:picLocks noChangeAspect="1"/>
          </p:cNvPicPr>
          <p:nvPr/>
        </p:nvPicPr>
        <p:blipFill>
          <a:blip r:embed="rId4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175" y="5192485"/>
            <a:ext cx="828223" cy="1181464"/>
          </a:xfrm>
          <a:prstGeom prst="rect">
            <a:avLst/>
          </a:prstGeom>
        </p:spPr>
      </p:pic>
      <p:pic>
        <p:nvPicPr>
          <p:cNvPr id="168" name="Imagen 167">
            <a:extLst>
              <a:ext uri="{FF2B5EF4-FFF2-40B4-BE49-F238E27FC236}">
                <a16:creationId xmlns:a16="http://schemas.microsoft.com/office/drawing/2014/main" xmlns="" id="{A334A162-453C-E35A-0A43-B2D2EA355ED9}"/>
              </a:ext>
            </a:extLst>
          </p:cNvPr>
          <p:cNvPicPr>
            <a:picLocks noChangeAspect="1"/>
          </p:cNvPicPr>
          <p:nvPr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0573" y="5189311"/>
            <a:ext cx="842284" cy="1187814"/>
          </a:xfrm>
          <a:prstGeom prst="rect">
            <a:avLst/>
          </a:prstGeom>
        </p:spPr>
      </p:pic>
      <p:pic>
        <p:nvPicPr>
          <p:cNvPr id="170" name="Imagen 169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7780BB93-D6A1-79C9-BD7E-7602469BC001}"/>
              </a:ext>
            </a:extLst>
          </p:cNvPr>
          <p:cNvPicPr>
            <a:picLocks noChangeAspect="1"/>
          </p:cNvPicPr>
          <p:nvPr/>
        </p:nvPicPr>
        <p:blipFill>
          <a:blip r:embed="rId4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5824" y="5178877"/>
            <a:ext cx="732066" cy="1190537"/>
          </a:xfrm>
          <a:prstGeom prst="rect">
            <a:avLst/>
          </a:prstGeom>
        </p:spPr>
      </p:pic>
      <p:pic>
        <p:nvPicPr>
          <p:cNvPr id="172" name="Imagen 171" descr="Imagen que contiene interior, fruta, tabla, estante&#10;&#10;Descripción generada automáticamente">
            <a:extLst>
              <a:ext uri="{FF2B5EF4-FFF2-40B4-BE49-F238E27FC236}">
                <a16:creationId xmlns:a16="http://schemas.microsoft.com/office/drawing/2014/main" xmlns="" id="{5A051B58-B354-A169-F4DF-D207F9F6E8D9}"/>
              </a:ext>
            </a:extLst>
          </p:cNvPr>
          <p:cNvPicPr>
            <a:picLocks noChangeAspect="1"/>
          </p:cNvPicPr>
          <p:nvPr/>
        </p:nvPicPr>
        <p:blipFill>
          <a:blip r:embed="rId4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8138" y="5182506"/>
            <a:ext cx="893082" cy="1183279"/>
          </a:xfrm>
          <a:prstGeom prst="rect">
            <a:avLst/>
          </a:prstGeom>
        </p:spPr>
      </p:pic>
      <p:pic>
        <p:nvPicPr>
          <p:cNvPr id="174" name="Imagen 173">
            <a:extLst>
              <a:ext uri="{FF2B5EF4-FFF2-40B4-BE49-F238E27FC236}">
                <a16:creationId xmlns:a16="http://schemas.microsoft.com/office/drawing/2014/main" xmlns="" id="{790A96F0-EEFE-8901-A449-0271A18967C4}"/>
              </a:ext>
            </a:extLst>
          </p:cNvPr>
          <p:cNvPicPr>
            <a:picLocks noChangeAspect="1"/>
          </p:cNvPicPr>
          <p:nvPr/>
        </p:nvPicPr>
        <p:blipFill>
          <a:blip r:embed="rId4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6002" y="5172754"/>
            <a:ext cx="668566" cy="1184641"/>
          </a:xfrm>
          <a:prstGeom prst="rect">
            <a:avLst/>
          </a:prstGeom>
        </p:spPr>
      </p:pic>
      <p:pic>
        <p:nvPicPr>
          <p:cNvPr id="176" name="Imagen 175">
            <a:extLst>
              <a:ext uri="{FF2B5EF4-FFF2-40B4-BE49-F238E27FC236}">
                <a16:creationId xmlns:a16="http://schemas.microsoft.com/office/drawing/2014/main" xmlns="" id="{2E5B20CF-68D9-0C79-34BE-EDD6F2151B56}"/>
              </a:ext>
            </a:extLst>
          </p:cNvPr>
          <p:cNvPicPr>
            <a:picLocks noChangeAspect="1"/>
          </p:cNvPicPr>
          <p:nvPr/>
        </p:nvPicPr>
        <p:blipFill>
          <a:blip r:embed="rId4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0711" y="5171393"/>
            <a:ext cx="790577" cy="1187362"/>
          </a:xfrm>
          <a:prstGeom prst="rect">
            <a:avLst/>
          </a:prstGeom>
        </p:spPr>
      </p:pic>
      <p:pic>
        <p:nvPicPr>
          <p:cNvPr id="178" name="Imagen 177">
            <a:extLst>
              <a:ext uri="{FF2B5EF4-FFF2-40B4-BE49-F238E27FC236}">
                <a16:creationId xmlns:a16="http://schemas.microsoft.com/office/drawing/2014/main" xmlns="" id="{249296B0-4763-5A28-DE8C-3FCCB8B5DF1C}"/>
              </a:ext>
            </a:extLst>
          </p:cNvPr>
          <p:cNvPicPr>
            <a:picLocks noChangeAspect="1"/>
          </p:cNvPicPr>
          <p:nvPr/>
        </p:nvPicPr>
        <p:blipFill>
          <a:blip r:embed="rId4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6751" y="5167538"/>
            <a:ext cx="869498" cy="1195073"/>
          </a:xfrm>
          <a:prstGeom prst="rect">
            <a:avLst/>
          </a:prstGeom>
        </p:spPr>
      </p:pic>
      <p:pic>
        <p:nvPicPr>
          <p:cNvPr id="180" name="Imagen 179">
            <a:extLst>
              <a:ext uri="{FF2B5EF4-FFF2-40B4-BE49-F238E27FC236}">
                <a16:creationId xmlns:a16="http://schemas.microsoft.com/office/drawing/2014/main" xmlns="" id="{61E47F9B-A886-C195-04B9-E191487E0B49}"/>
              </a:ext>
            </a:extLst>
          </p:cNvPr>
          <p:cNvPicPr>
            <a:picLocks noChangeAspect="1"/>
          </p:cNvPicPr>
          <p:nvPr/>
        </p:nvPicPr>
        <p:blipFill>
          <a:blip r:embed="rId4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6085" y="5172301"/>
            <a:ext cx="705761" cy="1185547"/>
          </a:xfrm>
          <a:prstGeom prst="rect">
            <a:avLst/>
          </a:prstGeom>
        </p:spPr>
      </p:pic>
      <p:pic>
        <p:nvPicPr>
          <p:cNvPr id="182" name="Imagen 181">
            <a:extLst>
              <a:ext uri="{FF2B5EF4-FFF2-40B4-BE49-F238E27FC236}">
                <a16:creationId xmlns:a16="http://schemas.microsoft.com/office/drawing/2014/main" xmlns="" id="{C6B73090-5DE5-B63C-5DBA-40F1AA4BB4A3}"/>
              </a:ext>
            </a:extLst>
          </p:cNvPr>
          <p:cNvPicPr>
            <a:picLocks noChangeAspect="1"/>
          </p:cNvPicPr>
          <p:nvPr/>
        </p:nvPicPr>
        <p:blipFill rotWithShape="1">
          <a:blip r:embed="rId5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483" t="-118" r="-735"/>
          <a:stretch/>
        </p:blipFill>
        <p:spPr>
          <a:xfrm>
            <a:off x="9302467" y="5156937"/>
            <a:ext cx="865556" cy="1186320"/>
          </a:xfrm>
          <a:prstGeom prst="rect">
            <a:avLst/>
          </a:prstGeom>
        </p:spPr>
      </p:pic>
      <p:pic>
        <p:nvPicPr>
          <p:cNvPr id="184" name="Imagen 183" descr="Una manzana y un plátano&#10;&#10;Descripción generada automáticamente">
            <a:extLst>
              <a:ext uri="{FF2B5EF4-FFF2-40B4-BE49-F238E27FC236}">
                <a16:creationId xmlns:a16="http://schemas.microsoft.com/office/drawing/2014/main" xmlns="" id="{EC128567-CEC9-EC54-0653-DD9CA202BABE}"/>
              </a:ext>
            </a:extLst>
          </p:cNvPr>
          <p:cNvPicPr>
            <a:picLocks noChangeAspect="1"/>
          </p:cNvPicPr>
          <p:nvPr/>
        </p:nvPicPr>
        <p:blipFill>
          <a:blip r:embed="rId5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9773" y="5161414"/>
            <a:ext cx="644526" cy="1189176"/>
          </a:xfrm>
          <a:prstGeom prst="rect">
            <a:avLst/>
          </a:prstGeom>
        </p:spPr>
      </p:pic>
      <p:pic>
        <p:nvPicPr>
          <p:cNvPr id="186" name="Imagen 185">
            <a:extLst>
              <a:ext uri="{FF2B5EF4-FFF2-40B4-BE49-F238E27FC236}">
                <a16:creationId xmlns:a16="http://schemas.microsoft.com/office/drawing/2014/main" xmlns="" id="{61531FE0-DEF8-D727-88C9-DDFEE4C00ED9}"/>
              </a:ext>
            </a:extLst>
          </p:cNvPr>
          <p:cNvPicPr>
            <a:picLocks noChangeAspect="1"/>
          </p:cNvPicPr>
          <p:nvPr/>
        </p:nvPicPr>
        <p:blipFill>
          <a:blip r:embed="rId5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5475" y="5157334"/>
            <a:ext cx="690337" cy="1197340"/>
          </a:xfrm>
          <a:prstGeom prst="rect">
            <a:avLst/>
          </a:prstGeom>
        </p:spPr>
      </p:pic>
      <p:sp>
        <p:nvSpPr>
          <p:cNvPr id="188" name="CuadroTexto 187">
            <a:extLst>
              <a:ext uri="{FF2B5EF4-FFF2-40B4-BE49-F238E27FC236}">
                <a16:creationId xmlns:a16="http://schemas.microsoft.com/office/drawing/2014/main" xmlns="" id="{46CA83CF-F701-6800-E8E8-E9DE74BEB9B9}"/>
              </a:ext>
            </a:extLst>
          </p:cNvPr>
          <p:cNvSpPr txBox="1"/>
          <p:nvPr/>
        </p:nvSpPr>
        <p:spPr>
          <a:xfrm>
            <a:off x="654956" y="6025241"/>
            <a:ext cx="95612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113TN</a:t>
            </a:r>
          </a:p>
        </p:txBody>
      </p:sp>
      <p:sp>
        <p:nvSpPr>
          <p:cNvPr id="190" name="CuadroTexto 189">
            <a:extLst>
              <a:ext uri="{FF2B5EF4-FFF2-40B4-BE49-F238E27FC236}">
                <a16:creationId xmlns:a16="http://schemas.microsoft.com/office/drawing/2014/main" xmlns="" id="{6399CE84-8E01-A6D9-0874-C51681B92C1E}"/>
              </a:ext>
            </a:extLst>
          </p:cNvPr>
          <p:cNvSpPr txBox="1"/>
          <p:nvPr/>
        </p:nvSpPr>
        <p:spPr>
          <a:xfrm>
            <a:off x="1589314" y="6016171"/>
            <a:ext cx="82912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114RC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92" name="CuadroTexto 191">
            <a:extLst>
              <a:ext uri="{FF2B5EF4-FFF2-40B4-BE49-F238E27FC236}">
                <a16:creationId xmlns:a16="http://schemas.microsoft.com/office/drawing/2014/main" xmlns="" id="{5628FB6E-B9BC-556F-30C2-259E2F68FD42}"/>
              </a:ext>
            </a:extLst>
          </p:cNvPr>
          <p:cNvSpPr txBox="1"/>
          <p:nvPr/>
        </p:nvSpPr>
        <p:spPr>
          <a:xfrm>
            <a:off x="2369456" y="6016170"/>
            <a:ext cx="7928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115SD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194" name="CuadroTexto 193">
            <a:extLst>
              <a:ext uri="{FF2B5EF4-FFF2-40B4-BE49-F238E27FC236}">
                <a16:creationId xmlns:a16="http://schemas.microsoft.com/office/drawing/2014/main" xmlns="" id="{F8AEA6B4-A20E-F6DF-7DF3-463891A0D873}"/>
              </a:ext>
            </a:extLst>
          </p:cNvPr>
          <p:cNvSpPr txBox="1"/>
          <p:nvPr/>
        </p:nvSpPr>
        <p:spPr>
          <a:xfrm>
            <a:off x="3086098" y="6016171"/>
            <a:ext cx="79284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116SD</a:t>
            </a:r>
            <a:endParaRPr lang="es-ES"/>
          </a:p>
        </p:txBody>
      </p:sp>
      <p:sp>
        <p:nvSpPr>
          <p:cNvPr id="196" name="CuadroTexto 195">
            <a:extLst>
              <a:ext uri="{FF2B5EF4-FFF2-40B4-BE49-F238E27FC236}">
                <a16:creationId xmlns:a16="http://schemas.microsoft.com/office/drawing/2014/main" xmlns="" id="{50D959B5-EBCC-6102-E7A2-B812BDA53656}"/>
              </a:ext>
            </a:extLst>
          </p:cNvPr>
          <p:cNvSpPr txBox="1"/>
          <p:nvPr/>
        </p:nvSpPr>
        <p:spPr>
          <a:xfrm>
            <a:off x="3857170" y="6007098"/>
            <a:ext cx="829128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117SD</a:t>
            </a:r>
            <a:endParaRPr lang="es-ES"/>
          </a:p>
        </p:txBody>
      </p:sp>
      <p:sp>
        <p:nvSpPr>
          <p:cNvPr id="198" name="CuadroTexto 197">
            <a:extLst>
              <a:ext uri="{FF2B5EF4-FFF2-40B4-BE49-F238E27FC236}">
                <a16:creationId xmlns:a16="http://schemas.microsoft.com/office/drawing/2014/main" xmlns="" id="{4A0CFE83-B7BE-FB8B-3471-F60092FF118A}"/>
              </a:ext>
            </a:extLst>
          </p:cNvPr>
          <p:cNvSpPr txBox="1"/>
          <p:nvPr/>
        </p:nvSpPr>
        <p:spPr>
          <a:xfrm>
            <a:off x="4700812" y="6007099"/>
            <a:ext cx="756559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118BL</a:t>
            </a:r>
          </a:p>
        </p:txBody>
      </p:sp>
      <p:sp>
        <p:nvSpPr>
          <p:cNvPr id="200" name="CuadroTexto 199">
            <a:extLst>
              <a:ext uri="{FF2B5EF4-FFF2-40B4-BE49-F238E27FC236}">
                <a16:creationId xmlns:a16="http://schemas.microsoft.com/office/drawing/2014/main" xmlns="" id="{4084B8FA-7917-9B9D-2043-6EC03953DA96}"/>
              </a:ext>
            </a:extLst>
          </p:cNvPr>
          <p:cNvSpPr txBox="1"/>
          <p:nvPr/>
        </p:nvSpPr>
        <p:spPr>
          <a:xfrm>
            <a:off x="5417455" y="6007098"/>
            <a:ext cx="89263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119BL</a:t>
            </a:r>
            <a:endParaRPr lang="es-ES"/>
          </a:p>
        </p:txBody>
      </p:sp>
      <p:sp>
        <p:nvSpPr>
          <p:cNvPr id="202" name="CuadroTexto 201">
            <a:extLst>
              <a:ext uri="{FF2B5EF4-FFF2-40B4-BE49-F238E27FC236}">
                <a16:creationId xmlns:a16="http://schemas.microsoft.com/office/drawing/2014/main" xmlns="" id="{3578D5AF-D256-D049-89E7-1BD44E2B91B7}"/>
              </a:ext>
            </a:extLst>
          </p:cNvPr>
          <p:cNvSpPr txBox="1"/>
          <p:nvPr/>
        </p:nvSpPr>
        <p:spPr>
          <a:xfrm>
            <a:off x="6306455" y="6025242"/>
            <a:ext cx="79284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120SD</a:t>
            </a:r>
            <a:endParaRPr lang="es-ES"/>
          </a:p>
        </p:txBody>
      </p:sp>
      <p:sp>
        <p:nvSpPr>
          <p:cNvPr id="204" name="CuadroTexto 203">
            <a:extLst>
              <a:ext uri="{FF2B5EF4-FFF2-40B4-BE49-F238E27FC236}">
                <a16:creationId xmlns:a16="http://schemas.microsoft.com/office/drawing/2014/main" xmlns="" id="{23AFE61F-58F6-E072-E7A9-2F718339B05A}"/>
              </a:ext>
            </a:extLst>
          </p:cNvPr>
          <p:cNvSpPr txBox="1"/>
          <p:nvPr/>
        </p:nvSpPr>
        <p:spPr>
          <a:xfrm>
            <a:off x="6968670" y="6025242"/>
            <a:ext cx="865414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121TN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206" name="CuadroTexto 205">
            <a:extLst>
              <a:ext uri="{FF2B5EF4-FFF2-40B4-BE49-F238E27FC236}">
                <a16:creationId xmlns:a16="http://schemas.microsoft.com/office/drawing/2014/main" xmlns="" id="{4F65CD6D-DA6D-22FE-3022-82137D52414A}"/>
              </a:ext>
            </a:extLst>
          </p:cNvPr>
          <p:cNvSpPr txBox="1"/>
          <p:nvPr/>
        </p:nvSpPr>
        <p:spPr>
          <a:xfrm>
            <a:off x="7748813" y="5988955"/>
            <a:ext cx="8654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122RD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208" name="CuadroTexto 207">
            <a:extLst>
              <a:ext uri="{FF2B5EF4-FFF2-40B4-BE49-F238E27FC236}">
                <a16:creationId xmlns:a16="http://schemas.microsoft.com/office/drawing/2014/main" xmlns="" id="{497E0A75-0FCD-B70C-0DFA-20F41D0752E3}"/>
              </a:ext>
            </a:extLst>
          </p:cNvPr>
          <p:cNvSpPr txBox="1"/>
          <p:nvPr/>
        </p:nvSpPr>
        <p:spPr>
          <a:xfrm>
            <a:off x="8601526" y="5988955"/>
            <a:ext cx="774701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123RC</a:t>
            </a:r>
          </a:p>
        </p:txBody>
      </p:sp>
      <p:sp>
        <p:nvSpPr>
          <p:cNvPr id="210" name="CuadroTexto 209">
            <a:extLst>
              <a:ext uri="{FF2B5EF4-FFF2-40B4-BE49-F238E27FC236}">
                <a16:creationId xmlns:a16="http://schemas.microsoft.com/office/drawing/2014/main" xmlns="" id="{2BE72B95-90C2-C2A2-90D9-5EA37B1D4418}"/>
              </a:ext>
            </a:extLst>
          </p:cNvPr>
          <p:cNvSpPr txBox="1"/>
          <p:nvPr/>
        </p:nvSpPr>
        <p:spPr>
          <a:xfrm>
            <a:off x="9300028" y="6007099"/>
            <a:ext cx="865413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124RC</a:t>
            </a:r>
          </a:p>
        </p:txBody>
      </p:sp>
      <p:sp>
        <p:nvSpPr>
          <p:cNvPr id="212" name="CuadroTexto 211">
            <a:extLst>
              <a:ext uri="{FF2B5EF4-FFF2-40B4-BE49-F238E27FC236}">
                <a16:creationId xmlns:a16="http://schemas.microsoft.com/office/drawing/2014/main" xmlns="" id="{3324B823-E21A-9066-215A-72DD7758BBF5}"/>
              </a:ext>
            </a:extLst>
          </p:cNvPr>
          <p:cNvSpPr txBox="1"/>
          <p:nvPr/>
        </p:nvSpPr>
        <p:spPr>
          <a:xfrm>
            <a:off x="10161812" y="5988956"/>
            <a:ext cx="7384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125TJ</a:t>
            </a:r>
          </a:p>
        </p:txBody>
      </p:sp>
      <p:sp>
        <p:nvSpPr>
          <p:cNvPr id="214" name="CuadroTexto 213">
            <a:extLst>
              <a:ext uri="{FF2B5EF4-FFF2-40B4-BE49-F238E27FC236}">
                <a16:creationId xmlns:a16="http://schemas.microsoft.com/office/drawing/2014/main" xmlns="" id="{2C73FA59-3E04-E30B-CD8B-353AC6BEB56A}"/>
              </a:ext>
            </a:extLst>
          </p:cNvPr>
          <p:cNvSpPr txBox="1"/>
          <p:nvPr/>
        </p:nvSpPr>
        <p:spPr>
          <a:xfrm>
            <a:off x="10796814" y="6016170"/>
            <a:ext cx="865415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>
                <a:solidFill>
                  <a:schemeClr val="bg1"/>
                </a:solidFill>
                <a:cs typeface="Calibri"/>
              </a:rPr>
              <a:t>126ER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0667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Personalizado</PresentationFormat>
  <Paragraphs>103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</dc:creator>
  <cp:lastModifiedBy>Carmen</cp:lastModifiedBy>
  <cp:revision>2</cp:revision>
  <dcterms:created xsi:type="dcterms:W3CDTF">2024-02-05T09:46:07Z</dcterms:created>
  <dcterms:modified xsi:type="dcterms:W3CDTF">2024-02-08T10:54:58Z</dcterms:modified>
</cp:coreProperties>
</file>