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53AEF-DC21-4BF0-9361-3CF08AE32B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6FD173-6377-41F6-826E-0E13BDA68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18142E-2271-4696-B9CC-13A12FCC1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01C916-7F5C-47F9-8145-23E426211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D52E59-53B9-4560-AE36-55AC7FFD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622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54F01-B237-4DD1-9924-79EE88E62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A07E34-75BD-4A02-A2D9-71E866401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432516-43BA-4E59-A34C-82FAACE40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7032FB-AC02-40D9-BF76-D12883555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11B85D-23C6-4575-A434-ABB30665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08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0B9BC99-7D24-4434-B07C-5BE388D68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8802E3B-9AED-4449-A977-34BAC5A70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9C9681-68DC-4259-9258-27BD5671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31F5E7-C0C9-42E2-B207-3EF1F2C85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2A040A-5A57-4ACE-AA13-463DD3B1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838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331BC6-B3E9-4BF0-9538-0BC052D04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0BE314-AC87-422B-B209-5EB067450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325BD6-0808-4DD0-9DD7-B6037BC20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EF2B30-0EB6-4E3C-AAB3-78F382648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48E50A-0A0D-4DD3-AD50-E5241532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413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BF391-41F5-456A-897D-36E05396C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C8D921-8E1C-4AA9-867F-43D679FD7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414D33-18A0-4F49-991A-6FCBDA9C2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E22AA9-E1DE-42DB-853A-E1E46430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970C49-AAD6-444B-8EDC-1127919D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5908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25E7C-3599-49C9-B541-BEED73907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72E5C8-6DDE-4C30-AE78-8C42D9147D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B14BB4-1A09-4CAE-981A-A5AC8E31C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0F2208-682D-45BF-B52B-6F5F68A59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DA1258-59AB-4A4E-9BCD-BE4907105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47F951-6805-4932-B3E6-9AA818A2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14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08966-B4FF-4594-A961-4B5CC3F91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F189E8-3098-4701-BE3E-D1A54D4B9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001161-E61D-4356-8596-8D1D1C725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F82EF2-F02E-4995-9814-C58714161B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E26016B-AC1A-489B-B1F3-56685B68E2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C075530-A06C-42C3-8D56-99F40788A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11F466-28DA-4C3A-A617-6CAFE6ECF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A52847-1BAB-48DA-8F1B-25CDA8A8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414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0E353B-3255-45AD-BD2F-294CBB195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CFCABB-40AD-4465-8D11-C628C24E4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373D83-AE7C-419C-ADC9-AE598D646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FF859F4-3453-4E4C-A5E2-E1B7B3196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7341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DA8E512-7E5E-4D93-8775-F6CD85C1B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AEA9085-CEA9-4021-AFC6-13F61B4C9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DE0223-BE92-4177-9713-8FC95A887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679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EDE49-1540-4F89-9E0F-D85D8C3F3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C5A0BC-8280-4A57-9E6F-A5B014C12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B1667C-71F6-4CFB-9272-4CCE1FABC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FFCCC8-1B3B-4C7B-B226-35304E8FF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D59B3C-35BC-44A9-BA28-333295695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EA6959-EA30-4B6E-9E73-3BA8E71F8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877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7813B1-C8D1-4E12-A708-631F1D817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2BB244D-4DDF-442A-A947-8B2BE38F22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9418B60-62E5-46AC-A432-BA450EE6B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E74C68-4D26-474A-8654-6A25FF1E9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054667-DFAE-45DD-96CB-1F79860EA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46A4C2-D186-463A-996B-47B3561E6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790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B7F23C6-BAA0-4152-A1D6-5A6A78186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817574-AA06-479C-81E1-117732DB9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678847-11B9-4A86-A3A0-AFC2537246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75AE8-FE93-476F-9EF0-7686160E024D}" type="datetimeFigureOut">
              <a:rPr lang="es-ES" smtClean="0"/>
              <a:t>05/03/2026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28B08A-6AD5-457F-BE86-363660ECF5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D8F377-C0A1-4E3C-96CF-8D9E15C4F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73794-76D5-4149-B135-62C3A8CE45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409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182F1F0-0E67-4877-B298-78DE1F4391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86" b="17531"/>
          <a:stretch/>
        </p:blipFill>
        <p:spPr>
          <a:xfrm>
            <a:off x="1642534" y="1507066"/>
            <a:ext cx="9144000" cy="338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8126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Gorka Perpina Martin</dc:creator>
  <cp:lastModifiedBy>Gorka Perpina Martin</cp:lastModifiedBy>
  <cp:revision>1</cp:revision>
  <dcterms:created xsi:type="dcterms:W3CDTF">2026-03-05T10:15:02Z</dcterms:created>
  <dcterms:modified xsi:type="dcterms:W3CDTF">2026-03-05T10:15:25Z</dcterms:modified>
</cp:coreProperties>
</file>