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-17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B1B5E9-C914-D4C0-09AA-83864C48E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51B4620-585B-6960-EE9E-C1EE94699F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DEADD7F-65C7-5F26-15BB-CC832FFF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3566129-7DDE-C9DB-6156-40B976DF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1C3DCB0-6BE0-57EB-27D2-1FA468D35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021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E9F53F9-243A-4223-CFCF-AB3102C12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BEEACB44-E224-3AFD-9106-A06214BE8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2A7CE70-9CC8-F340-EFFA-44E1447A8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1E8E35A-AA0B-F29B-7AF1-80CFB257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C2F8244-260C-4391-0AF3-980A71531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68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7C1136F-55CC-CD30-5CE0-E36596EAA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1BA8050-4478-2C7C-0492-43594E9A1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2B3FBCB-7D9E-0A33-5F9D-5D93C037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24C11E2-7768-B865-1D5A-4CA829FB5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6CBCDA3-133B-1F00-459C-33847A110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491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C9E9349-2124-BD9D-298D-E4ABDB485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4C1620E-EA0E-C053-2429-CB3100DD5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64C7D06-4E12-CB2C-B430-3745A8AF4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26D1CE7-34DF-72F1-AEF2-47CA5C05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3A0831F-7903-3269-A448-9290981A1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52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6A7DC34-8ED5-0D27-F8AD-BBC54251D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00F4AB5-4784-5AB2-0D85-B14A13E96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152AB9D-04BD-F0A8-7B2E-42F13CE2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37CE850-E774-3F38-6EDB-6F068A3F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2B9F46F-10CD-EDF0-9FC1-A3F3C1049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377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57D83D2-1CF9-7303-3CA0-33B21C86F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C66B2B4-0E95-DC76-323C-9EB24B8C4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59997E51-1A18-9E0C-1004-F6312C982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54F6A633-4D4C-03B9-583C-13C07637D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1E89504-DE5B-18AC-EC35-948348E80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AB3C9F7-E2D8-E2F7-BFFB-B6280BCC8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771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877B19D-0018-E54A-7BB5-4ABE83BB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CEEEA8F-BA21-CBDA-E842-C6DCEB70F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D7B1426C-0001-455D-E3B6-13C3735C3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7E0CE2FA-84B0-FC33-9123-E3AC569A7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3846D70A-3CC5-36EF-E63B-FFDDBF9CDC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F9C6540A-2C36-748F-5994-5DB89725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B68F322E-314E-308F-9E8A-5BC50CE1B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3F0681D9-7040-73C6-F730-E11F44C4E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623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8CAE65E-AF1F-23C2-FA88-526090379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11B66C50-FE91-5FB9-4649-0E708BC3C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B3265E39-0AC8-EBC8-119B-EDAD121C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A236BCD5-5697-0EF9-BF3D-317C4EF0C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70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C5C2D37E-2FBB-914B-E393-72BE24E4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ED3C4CC2-E900-7006-9B93-6439D7DC6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0C54A9B-31CC-25E0-A841-32687744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047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F02F6F6-71A1-5001-8508-ABA117C54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C1AA2D1-5B41-D88A-8A1A-1637CD907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299DFE01-61B0-BFE3-C8D4-F74C164F9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7EE403D6-0B17-A2E6-2EA0-55FF83EFA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A6C9AA8E-C737-F689-629C-1EACAB1A2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FFC65821-8A3D-2B44-3801-BDA77D8A4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473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AA05AA-9E4E-5D79-C521-50B00EADA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E43CCE27-0CD1-8E57-A07D-51CD39F992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F14F76EB-5D19-AC5C-B350-6B660E6F1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03B4F31F-E30E-21B7-C80B-F3F8F3254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B57E473-8F56-63C1-A585-7C30A09F9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01A14EC-7872-29DE-13F0-0C3F51B7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5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42FBC5BC-C548-312A-068E-39C2D271D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5F9FAF7-B465-14AA-C86A-A4E6E3784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AA55B3F-A97B-CFFC-C97F-9D7CE5E63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97DCC-7A72-412B-9318-0BAB1D7C87EA}" type="datetimeFigureOut">
              <a:rPr lang="es-ES" smtClean="0"/>
              <a:t>09/02/2024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6864857-889B-6FA1-71CE-E7BC177CB2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DAF4E2A-5453-8F6B-D05E-8B848EB94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D354-4320-4969-9EC9-892984B732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915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531654" y="301217"/>
            <a:ext cx="2449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Líneas multirresistentes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2287" y="2185636"/>
            <a:ext cx="1056255" cy="1025855"/>
          </a:xfrm>
          <a:prstGeom prst="rect">
            <a:avLst/>
          </a:prstGeom>
        </p:spPr>
      </p:pic>
      <p:pic>
        <p:nvPicPr>
          <p:cNvPr id="11" name="Imagen 10" descr="Imagen que contiene interior, tabla, pequeño, cuchillo&#10;&#10;Descripción generada automáticamente">
            <a:extLst>
              <a:ext uri="{FF2B5EF4-FFF2-40B4-BE49-F238E27FC236}">
                <a16:creationId xmlns:a16="http://schemas.microsoft.com/office/drawing/2014/main" xmlns="" id="{512676B7-0608-401E-A653-3458D9E65F2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2068699" y="2185636"/>
            <a:ext cx="1097482" cy="955512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1107473" y="1637873"/>
            <a:ext cx="1922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Familias T69 y T96</a:t>
            </a: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87529" y="2185636"/>
            <a:ext cx="1056255" cy="102585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272113" y="1998580"/>
            <a:ext cx="863176" cy="1212911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5989721" y="1525936"/>
            <a:ext cx="1938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Familias </a:t>
            </a:r>
            <a:r>
              <a:rPr lang="es-ES" b="1"/>
              <a:t>w1</a:t>
            </a:r>
            <a:r>
              <a:rPr lang="es-E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w14</a:t>
            </a:r>
          </a:p>
        </p:txBody>
      </p:sp>
      <p:pic>
        <p:nvPicPr>
          <p:cNvPr id="18" name="Imagen 17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88902" y="3606042"/>
            <a:ext cx="7010399" cy="2533651"/>
          </a:xfrm>
          <a:prstGeom prst="rect">
            <a:avLst/>
          </a:prstGeom>
          <a:noFill/>
        </p:spPr>
      </p:pic>
      <p:sp>
        <p:nvSpPr>
          <p:cNvPr id="20" name="Flecha derecha 19"/>
          <p:cNvSpPr/>
          <p:nvPr/>
        </p:nvSpPr>
        <p:spPr>
          <a:xfrm>
            <a:off x="8135289" y="4793353"/>
            <a:ext cx="978408" cy="484632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9307980" y="3026825"/>
            <a:ext cx="190173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Invernaderos UPV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6227" y="3548165"/>
            <a:ext cx="1373875" cy="2975007"/>
          </a:xfrm>
          <a:prstGeom prst="rect">
            <a:avLst/>
          </a:prstGeom>
        </p:spPr>
      </p:pic>
      <p:sp>
        <p:nvSpPr>
          <p:cNvPr id="3" name="Signo de multiplicación 2">
            <a:extLst>
              <a:ext uri="{FF2B5EF4-FFF2-40B4-BE49-F238E27FC236}">
                <a16:creationId xmlns:a16="http://schemas.microsoft.com/office/drawing/2014/main" xmlns="" id="{F8134EB1-7061-1DAA-F210-1F04859493EE}"/>
              </a:ext>
            </a:extLst>
          </p:cNvPr>
          <p:cNvSpPr/>
          <p:nvPr/>
        </p:nvSpPr>
        <p:spPr>
          <a:xfrm>
            <a:off x="1628379" y="2542498"/>
            <a:ext cx="401717" cy="380274"/>
          </a:xfrm>
          <a:prstGeom prst="mathMultiply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Signo de multiplicación 3">
            <a:extLst>
              <a:ext uri="{FF2B5EF4-FFF2-40B4-BE49-F238E27FC236}">
                <a16:creationId xmlns:a16="http://schemas.microsoft.com/office/drawing/2014/main" xmlns="" id="{A31A3B5E-9B6E-3AF6-2FB9-CA9AFADC84C2}"/>
              </a:ext>
            </a:extLst>
          </p:cNvPr>
          <p:cNvSpPr/>
          <p:nvPr/>
        </p:nvSpPr>
        <p:spPr>
          <a:xfrm>
            <a:off x="6758231" y="2473255"/>
            <a:ext cx="401717" cy="380274"/>
          </a:xfrm>
          <a:prstGeom prst="mathMultiply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10352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Gorka Perpiña</dc:creator>
  <cp:lastModifiedBy>Carmen</cp:lastModifiedBy>
  <cp:revision>2</cp:revision>
  <dcterms:created xsi:type="dcterms:W3CDTF">2024-02-08T19:17:17Z</dcterms:created>
  <dcterms:modified xsi:type="dcterms:W3CDTF">2024-02-09T10:54:10Z</dcterms:modified>
</cp:coreProperties>
</file>