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561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90" autoAdjust="0"/>
    <p:restoredTop sz="94660"/>
  </p:normalViewPr>
  <p:slideViewPr>
    <p:cSldViewPr snapToGrid="0">
      <p:cViewPr>
        <p:scale>
          <a:sx n="112" d="100"/>
          <a:sy n="112" d="100"/>
        </p:scale>
        <p:origin x="-224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F550B6-7344-4A2C-BE69-B0343EA320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D79FE167-C239-4816-A629-1159CC64FE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419F9B34-D01A-4655-B78A-E02DB0AB6B84}"/>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5" name="Marcador de pie de página 4">
            <a:extLst>
              <a:ext uri="{FF2B5EF4-FFF2-40B4-BE49-F238E27FC236}">
                <a16:creationId xmlns:a16="http://schemas.microsoft.com/office/drawing/2014/main" id="{4864BDFA-4C68-4400-BF13-2961CD3C687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B28DF56-6052-4B37-9FD5-815F18FE7ACF}"/>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2183508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9A7EF0-AA81-473C-99E6-59253B7E133F}"/>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D8E244BB-7676-49BF-9332-74A9D1529295}"/>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F2A652C-4E5A-4A57-BA3C-485E5BD24885}"/>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5" name="Marcador de pie de página 4">
            <a:extLst>
              <a:ext uri="{FF2B5EF4-FFF2-40B4-BE49-F238E27FC236}">
                <a16:creationId xmlns:a16="http://schemas.microsoft.com/office/drawing/2014/main" id="{B562A8DA-4080-4EA6-8570-24A9DA15599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1080CE6-E9EB-428B-AA11-29521E017708}"/>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2343166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43D1510-D383-4D9A-B909-371EEC85E97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0D09F7A4-EDEB-4E6F-ADA0-B847217A9BF6}"/>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C3955AAE-370A-4BC8-9A34-EEAF25E6A8DD}"/>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5" name="Marcador de pie de página 4">
            <a:extLst>
              <a:ext uri="{FF2B5EF4-FFF2-40B4-BE49-F238E27FC236}">
                <a16:creationId xmlns:a16="http://schemas.microsoft.com/office/drawing/2014/main" id="{FDEDAECD-6DED-4FE9-B6F6-F608304D5A8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59164BC-484B-4A08-810D-77E14269C277}"/>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1018472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0A5CB-9202-4699-8199-2CA471258D59}"/>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551EFAAA-DBFB-433C-BD6F-2437E06D3D60}"/>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121F4500-BDC1-4AF6-A42E-5B3D36641071}"/>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5" name="Marcador de pie de página 4">
            <a:extLst>
              <a:ext uri="{FF2B5EF4-FFF2-40B4-BE49-F238E27FC236}">
                <a16:creationId xmlns:a16="http://schemas.microsoft.com/office/drawing/2014/main" id="{DDA9893D-8815-4336-825A-4EB48F2046F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25538052-1670-4C84-B2C7-DD8C2714ACBD}"/>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102438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04B0F9-BE9C-46C6-9AF1-5E4601E2FF9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C4009DC1-D5C9-4038-B9D0-6B24F486EC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2110C2F8-510F-4A2A-BD7B-E4EF86812E8B}"/>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5" name="Marcador de pie de página 4">
            <a:extLst>
              <a:ext uri="{FF2B5EF4-FFF2-40B4-BE49-F238E27FC236}">
                <a16:creationId xmlns:a16="http://schemas.microsoft.com/office/drawing/2014/main" id="{33425C38-3851-43F8-9D68-90FCDC4AE77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504C8E9-529B-411D-A36A-F4104DAFD350}"/>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1835084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B7A947-CFEA-47A7-8BED-67CB9A0E3E6C}"/>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07253B38-4C04-456B-A918-C6FE03D5B3C1}"/>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44E18EE4-B54B-462C-91D8-FB64C7F96790}"/>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0CB2D873-39BB-4AEF-90CB-AACEC7324C5C}"/>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6" name="Marcador de pie de página 5">
            <a:extLst>
              <a:ext uri="{FF2B5EF4-FFF2-40B4-BE49-F238E27FC236}">
                <a16:creationId xmlns:a16="http://schemas.microsoft.com/office/drawing/2014/main" id="{99D654D4-339B-4C71-9067-CC277F8BE724}"/>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C681C4C6-3A8C-48C7-8AF0-C457DE171DBF}"/>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3636600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1871B-F559-4C58-AD27-F90695CD9417}"/>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D7F8AAEF-4659-4708-AEC1-2E2E2F7CC8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0A54A6B8-E408-442B-8C02-FDAB4C8F8B00}"/>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B4C06603-A5BB-4BCF-80CA-C5630C780C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9BD2E016-1FD6-4536-8711-66ECBA692629}"/>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00228427-7DB9-4D11-A81E-86985C09DEBE}"/>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8" name="Marcador de pie de página 7">
            <a:extLst>
              <a:ext uri="{FF2B5EF4-FFF2-40B4-BE49-F238E27FC236}">
                <a16:creationId xmlns:a16="http://schemas.microsoft.com/office/drawing/2014/main" id="{3011AB30-D1D1-41AD-84C8-B7BA1300B86F}"/>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1EE53AF4-0786-48F2-8694-C823CF148484}"/>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1821633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A71AB4-F06C-47E7-AB6F-3D3937F20F2B}"/>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0B68DA7E-A0EC-4A24-B54E-64CBCA6BD3E8}"/>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4" name="Marcador de pie de página 3">
            <a:extLst>
              <a:ext uri="{FF2B5EF4-FFF2-40B4-BE49-F238E27FC236}">
                <a16:creationId xmlns:a16="http://schemas.microsoft.com/office/drawing/2014/main" id="{30BCBA30-96ED-484A-994D-A2A35AB3AF9A}"/>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17B7F52A-8B27-41EA-AA71-8A4C713D8A88}"/>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645471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8FC28D2-90FA-4AE8-853D-ED3FE1F78FF3}"/>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3" name="Marcador de pie de página 2">
            <a:extLst>
              <a:ext uri="{FF2B5EF4-FFF2-40B4-BE49-F238E27FC236}">
                <a16:creationId xmlns:a16="http://schemas.microsoft.com/office/drawing/2014/main" id="{36CEDB75-6EFA-407D-850F-63787C175554}"/>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E6150575-B0B9-406D-8FB2-3F5E904832A1}"/>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601493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2DBDC5-75E6-4ADF-9131-C3B8B4FC45A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41E90285-4390-4E7F-86AB-5B1CD1E22B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B8213577-2790-4FE6-98E8-93D2F3C872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802815AB-E1B1-4822-96B8-DE336F89A653}"/>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6" name="Marcador de pie de página 5">
            <a:extLst>
              <a:ext uri="{FF2B5EF4-FFF2-40B4-BE49-F238E27FC236}">
                <a16:creationId xmlns:a16="http://schemas.microsoft.com/office/drawing/2014/main" id="{9D6B7C52-46EA-4B81-B404-D4BCE65A0054}"/>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26CAFA66-84FE-4CF5-AA5B-0D11FA5DBEC1}"/>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3164583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8F9859-B831-4DE4-BB7E-197E0B127ED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0EA3AACA-9715-42F7-844C-4359B70CC3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1441BEA6-80FB-4535-81D1-B51E7131B5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74390564-F53F-4263-AF7A-B51C2BC5CB56}"/>
              </a:ext>
            </a:extLst>
          </p:cNvPr>
          <p:cNvSpPr>
            <a:spLocks noGrp="1"/>
          </p:cNvSpPr>
          <p:nvPr>
            <p:ph type="dt" sz="half" idx="10"/>
          </p:nvPr>
        </p:nvSpPr>
        <p:spPr/>
        <p:txBody>
          <a:bodyPr/>
          <a:lstStyle/>
          <a:p>
            <a:fld id="{AEE22C55-D672-4A53-A7FD-73A9B2175F63}" type="datetimeFigureOut">
              <a:rPr lang="es-ES" smtClean="0"/>
              <a:t>06/02/2024</a:t>
            </a:fld>
            <a:endParaRPr lang="es-ES"/>
          </a:p>
        </p:txBody>
      </p:sp>
      <p:sp>
        <p:nvSpPr>
          <p:cNvPr id="6" name="Marcador de pie de página 5">
            <a:extLst>
              <a:ext uri="{FF2B5EF4-FFF2-40B4-BE49-F238E27FC236}">
                <a16:creationId xmlns:a16="http://schemas.microsoft.com/office/drawing/2014/main" id="{65B2B1E4-ABD7-4F64-A3FA-FA9E85E8FE57}"/>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5076D8F7-CBA6-4DEA-85AC-8B12DFFB3194}"/>
              </a:ext>
            </a:extLst>
          </p:cNvPr>
          <p:cNvSpPr>
            <a:spLocks noGrp="1"/>
          </p:cNvSpPr>
          <p:nvPr>
            <p:ph type="sldNum" sz="quarter" idx="12"/>
          </p:nvPr>
        </p:nvSpPr>
        <p:spPr/>
        <p:txBody>
          <a:bodyPr/>
          <a:lstStyle/>
          <a:p>
            <a:fld id="{C1092FA5-C0DD-40C9-AA61-0C8B9563C100}" type="slidenum">
              <a:rPr lang="es-ES" smtClean="0"/>
              <a:t>‹Nº›</a:t>
            </a:fld>
            <a:endParaRPr lang="es-ES"/>
          </a:p>
        </p:txBody>
      </p:sp>
    </p:spTree>
    <p:extLst>
      <p:ext uri="{BB962C8B-B14F-4D97-AF65-F5344CB8AC3E}">
        <p14:creationId xmlns:p14="http://schemas.microsoft.com/office/powerpoint/2010/main" val="1720195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3ACF3C5-C5AD-49D5-9316-5D4BFE52E5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6904DF97-3BE7-4FC0-8046-FC105F0C7F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595C85F-03A6-42CB-BF03-AB133DBD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E22C55-D672-4A53-A7FD-73A9B2175F63}" type="datetimeFigureOut">
              <a:rPr lang="es-ES" smtClean="0"/>
              <a:t>06/02/2024</a:t>
            </a:fld>
            <a:endParaRPr lang="es-ES"/>
          </a:p>
        </p:txBody>
      </p:sp>
      <p:sp>
        <p:nvSpPr>
          <p:cNvPr id="5" name="Marcador de pie de página 4">
            <a:extLst>
              <a:ext uri="{FF2B5EF4-FFF2-40B4-BE49-F238E27FC236}">
                <a16:creationId xmlns:a16="http://schemas.microsoft.com/office/drawing/2014/main" id="{6BACD282-95E9-462E-8540-BB8463D48F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7AE2A0E7-C9F0-44EE-9CE1-354C85D6CA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092FA5-C0DD-40C9-AA61-0C8B9563C100}" type="slidenum">
              <a:rPr lang="es-ES" smtClean="0"/>
              <a:t>‹Nº›</a:t>
            </a:fld>
            <a:endParaRPr lang="es-ES"/>
          </a:p>
        </p:txBody>
      </p:sp>
    </p:spTree>
    <p:extLst>
      <p:ext uri="{BB962C8B-B14F-4D97-AF65-F5344CB8AC3E}">
        <p14:creationId xmlns:p14="http://schemas.microsoft.com/office/powerpoint/2010/main" val="3705291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1" name="Grupo 720">
            <a:extLst>
              <a:ext uri="{FF2B5EF4-FFF2-40B4-BE49-F238E27FC236}">
                <a16:creationId xmlns:a16="http://schemas.microsoft.com/office/drawing/2014/main" id="{2ECC4B72-1308-4B60-9FCD-337B83CCFCCA}"/>
              </a:ext>
            </a:extLst>
          </p:cNvPr>
          <p:cNvGrpSpPr/>
          <p:nvPr/>
        </p:nvGrpSpPr>
        <p:grpSpPr>
          <a:xfrm>
            <a:off x="3535630" y="1332200"/>
            <a:ext cx="4375150" cy="2930526"/>
            <a:chOff x="3621088" y="1288473"/>
            <a:chExt cx="4375150" cy="2930526"/>
          </a:xfrm>
        </p:grpSpPr>
        <p:grpSp>
          <p:nvGrpSpPr>
            <p:cNvPr id="7" name="Group 205">
              <a:extLst>
                <a:ext uri="{FF2B5EF4-FFF2-40B4-BE49-F238E27FC236}">
                  <a16:creationId xmlns:a16="http://schemas.microsoft.com/office/drawing/2014/main" id="{A723D5F2-6D91-4DF9-91A0-0DBFD5C7F389}"/>
                </a:ext>
              </a:extLst>
            </p:cNvPr>
            <p:cNvGrpSpPr>
              <a:grpSpLocks/>
            </p:cNvGrpSpPr>
            <p:nvPr/>
          </p:nvGrpSpPr>
          <p:grpSpPr bwMode="auto">
            <a:xfrm>
              <a:off x="3621088" y="1288473"/>
              <a:ext cx="4375150" cy="2930526"/>
              <a:chOff x="2409" y="1376"/>
              <a:chExt cx="2756" cy="1846"/>
            </a:xfrm>
          </p:grpSpPr>
          <p:sp>
            <p:nvSpPr>
              <p:cNvPr id="82" name="Rectangle 5">
                <a:extLst>
                  <a:ext uri="{FF2B5EF4-FFF2-40B4-BE49-F238E27FC236}">
                    <a16:creationId xmlns:a16="http://schemas.microsoft.com/office/drawing/2014/main" id="{DF0E0CEC-7DE4-4C7D-9B92-0E2D00917C52}"/>
                  </a:ext>
                </a:extLst>
              </p:cNvPr>
              <p:cNvSpPr>
                <a:spLocks noChangeArrowheads="1"/>
              </p:cNvSpPr>
              <p:nvPr/>
            </p:nvSpPr>
            <p:spPr bwMode="auto">
              <a:xfrm>
                <a:off x="2409" y="1376"/>
                <a:ext cx="2756" cy="1846"/>
              </a:xfrm>
              <a:prstGeom prst="rect">
                <a:avLst/>
              </a:prstGeom>
              <a:solidFill>
                <a:srgbClr val="DCDCDC"/>
              </a:solidFill>
              <a:ln w="9525">
                <a:solidFill>
                  <a:srgbClr val="DCDCDC"/>
                </a:solidFill>
                <a:prstDash val="solid"/>
                <a:miter lim="800000"/>
                <a:headEnd/>
                <a:tailEnd/>
              </a:ln>
            </p:spPr>
            <p:txBody>
              <a:bodyPr vert="horz" wrap="square" lIns="91440" tIns="45720" rIns="91440" bIns="45720" numCol="1" anchor="t" anchorCtr="0" compatLnSpc="1">
                <a:prstTxWarp prst="textNoShape">
                  <a:avLst/>
                </a:prstTxWarp>
              </a:bodyPr>
              <a:lstStyle/>
              <a:p>
                <a:endParaRPr lang="es-ES"/>
              </a:p>
            </p:txBody>
          </p:sp>
          <p:sp>
            <p:nvSpPr>
              <p:cNvPr id="83" name="Rectangle 6">
                <a:extLst>
                  <a:ext uri="{FF2B5EF4-FFF2-40B4-BE49-F238E27FC236}">
                    <a16:creationId xmlns:a16="http://schemas.microsoft.com/office/drawing/2014/main" id="{C032E2B5-3F7D-4BD4-B091-FB5C58183896}"/>
                  </a:ext>
                </a:extLst>
              </p:cNvPr>
              <p:cNvSpPr>
                <a:spLocks noChangeArrowheads="1"/>
              </p:cNvSpPr>
              <p:nvPr/>
            </p:nvSpPr>
            <p:spPr bwMode="auto">
              <a:xfrm>
                <a:off x="2713" y="1453"/>
                <a:ext cx="2254" cy="1414"/>
              </a:xfrm>
              <a:prstGeom prst="rect">
                <a:avLst/>
              </a:prstGeom>
              <a:solidFill>
                <a:srgbClr val="FFFFFF"/>
              </a:solidFill>
              <a:ln w="952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s-ES">
                  <a:solidFill>
                    <a:schemeClr val="bg2">
                      <a:lumMod val="50000"/>
                    </a:schemeClr>
                  </a:solidFill>
                </a:endParaRPr>
              </a:p>
            </p:txBody>
          </p:sp>
          <p:sp>
            <p:nvSpPr>
              <p:cNvPr id="84" name="Line 7">
                <a:extLst>
                  <a:ext uri="{FF2B5EF4-FFF2-40B4-BE49-F238E27FC236}">
                    <a16:creationId xmlns:a16="http://schemas.microsoft.com/office/drawing/2014/main" id="{800D7F6D-D540-4DBC-BE29-779D793FA794}"/>
                  </a:ext>
                </a:extLst>
              </p:cNvPr>
              <p:cNvSpPr>
                <a:spLocks noChangeShapeType="1"/>
              </p:cNvSpPr>
              <p:nvPr/>
            </p:nvSpPr>
            <p:spPr bwMode="auto">
              <a:xfrm>
                <a:off x="2713" y="2873"/>
                <a:ext cx="2260"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85" name="Line 8">
                <a:extLst>
                  <a:ext uri="{FF2B5EF4-FFF2-40B4-BE49-F238E27FC236}">
                    <a16:creationId xmlns:a16="http://schemas.microsoft.com/office/drawing/2014/main" id="{163ABEFD-E974-4542-BC7C-51ED5314884E}"/>
                  </a:ext>
                </a:extLst>
              </p:cNvPr>
              <p:cNvSpPr>
                <a:spLocks noChangeShapeType="1"/>
              </p:cNvSpPr>
              <p:nvPr/>
            </p:nvSpPr>
            <p:spPr bwMode="auto">
              <a:xfrm flipH="1">
                <a:off x="2713" y="2873"/>
                <a:ext cx="2260"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86" name="Line 9">
                <a:extLst>
                  <a:ext uri="{FF2B5EF4-FFF2-40B4-BE49-F238E27FC236}">
                    <a16:creationId xmlns:a16="http://schemas.microsoft.com/office/drawing/2014/main" id="{FD4D9324-A09F-4829-8131-DA95E16231E4}"/>
                  </a:ext>
                </a:extLst>
              </p:cNvPr>
              <p:cNvSpPr>
                <a:spLocks noChangeShapeType="1"/>
              </p:cNvSpPr>
              <p:nvPr/>
            </p:nvSpPr>
            <p:spPr bwMode="auto">
              <a:xfrm flipV="1">
                <a:off x="2773"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87" name="Line 10">
                <a:extLst>
                  <a:ext uri="{FF2B5EF4-FFF2-40B4-BE49-F238E27FC236}">
                    <a16:creationId xmlns:a16="http://schemas.microsoft.com/office/drawing/2014/main" id="{2C065658-480D-41FB-8C5F-4D8C4032BC1E}"/>
                  </a:ext>
                </a:extLst>
              </p:cNvPr>
              <p:cNvSpPr>
                <a:spLocks noChangeShapeType="1"/>
              </p:cNvSpPr>
              <p:nvPr/>
            </p:nvSpPr>
            <p:spPr bwMode="auto">
              <a:xfrm>
                <a:off x="2773"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88" name="Line 11">
                <a:extLst>
                  <a:ext uri="{FF2B5EF4-FFF2-40B4-BE49-F238E27FC236}">
                    <a16:creationId xmlns:a16="http://schemas.microsoft.com/office/drawing/2014/main" id="{CA81E39A-DC43-4541-BB81-25FF0784DA7E}"/>
                  </a:ext>
                </a:extLst>
              </p:cNvPr>
              <p:cNvSpPr>
                <a:spLocks noChangeShapeType="1"/>
              </p:cNvSpPr>
              <p:nvPr/>
            </p:nvSpPr>
            <p:spPr bwMode="auto">
              <a:xfrm flipV="1">
                <a:off x="2894"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89" name="Line 12">
                <a:extLst>
                  <a:ext uri="{FF2B5EF4-FFF2-40B4-BE49-F238E27FC236}">
                    <a16:creationId xmlns:a16="http://schemas.microsoft.com/office/drawing/2014/main" id="{A3CAF9E8-8545-44FB-A7BC-613260F41846}"/>
                  </a:ext>
                </a:extLst>
              </p:cNvPr>
              <p:cNvSpPr>
                <a:spLocks noChangeShapeType="1"/>
              </p:cNvSpPr>
              <p:nvPr/>
            </p:nvSpPr>
            <p:spPr bwMode="auto">
              <a:xfrm>
                <a:off x="2894"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0" name="Line 13">
                <a:extLst>
                  <a:ext uri="{FF2B5EF4-FFF2-40B4-BE49-F238E27FC236}">
                    <a16:creationId xmlns:a16="http://schemas.microsoft.com/office/drawing/2014/main" id="{39A6934D-7967-4252-A7FA-8E1A584C8802}"/>
                  </a:ext>
                </a:extLst>
              </p:cNvPr>
              <p:cNvSpPr>
                <a:spLocks noChangeShapeType="1"/>
              </p:cNvSpPr>
              <p:nvPr/>
            </p:nvSpPr>
            <p:spPr bwMode="auto">
              <a:xfrm flipV="1">
                <a:off x="3014"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1" name="Line 14">
                <a:extLst>
                  <a:ext uri="{FF2B5EF4-FFF2-40B4-BE49-F238E27FC236}">
                    <a16:creationId xmlns:a16="http://schemas.microsoft.com/office/drawing/2014/main" id="{DFB25C3F-B929-4ECF-BE87-37ED1788ABF7}"/>
                  </a:ext>
                </a:extLst>
              </p:cNvPr>
              <p:cNvSpPr>
                <a:spLocks noChangeShapeType="1"/>
              </p:cNvSpPr>
              <p:nvPr/>
            </p:nvSpPr>
            <p:spPr bwMode="auto">
              <a:xfrm>
                <a:off x="3014"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2" name="Line 15">
                <a:extLst>
                  <a:ext uri="{FF2B5EF4-FFF2-40B4-BE49-F238E27FC236}">
                    <a16:creationId xmlns:a16="http://schemas.microsoft.com/office/drawing/2014/main" id="{A415C03C-32C0-4B8B-9B9B-ADCE23639EFF}"/>
                  </a:ext>
                </a:extLst>
              </p:cNvPr>
              <p:cNvSpPr>
                <a:spLocks noChangeShapeType="1"/>
              </p:cNvSpPr>
              <p:nvPr/>
            </p:nvSpPr>
            <p:spPr bwMode="auto">
              <a:xfrm flipV="1">
                <a:off x="3128"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3" name="Line 16">
                <a:extLst>
                  <a:ext uri="{FF2B5EF4-FFF2-40B4-BE49-F238E27FC236}">
                    <a16:creationId xmlns:a16="http://schemas.microsoft.com/office/drawing/2014/main" id="{C194754C-BA44-4028-A32B-340728651CF4}"/>
                  </a:ext>
                </a:extLst>
              </p:cNvPr>
              <p:cNvSpPr>
                <a:spLocks noChangeShapeType="1"/>
              </p:cNvSpPr>
              <p:nvPr/>
            </p:nvSpPr>
            <p:spPr bwMode="auto">
              <a:xfrm>
                <a:off x="3128"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4" name="Line 17">
                <a:extLst>
                  <a:ext uri="{FF2B5EF4-FFF2-40B4-BE49-F238E27FC236}">
                    <a16:creationId xmlns:a16="http://schemas.microsoft.com/office/drawing/2014/main" id="{A63AAD25-954A-4451-887D-76DFC9F9E2E4}"/>
                  </a:ext>
                </a:extLst>
              </p:cNvPr>
              <p:cNvSpPr>
                <a:spLocks noChangeShapeType="1"/>
              </p:cNvSpPr>
              <p:nvPr/>
            </p:nvSpPr>
            <p:spPr bwMode="auto">
              <a:xfrm flipV="1">
                <a:off x="3248"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5" name="Line 18">
                <a:extLst>
                  <a:ext uri="{FF2B5EF4-FFF2-40B4-BE49-F238E27FC236}">
                    <a16:creationId xmlns:a16="http://schemas.microsoft.com/office/drawing/2014/main" id="{5E213BEF-EC28-4067-9703-94FB989ADB35}"/>
                  </a:ext>
                </a:extLst>
              </p:cNvPr>
              <p:cNvSpPr>
                <a:spLocks noChangeShapeType="1"/>
              </p:cNvSpPr>
              <p:nvPr/>
            </p:nvSpPr>
            <p:spPr bwMode="auto">
              <a:xfrm>
                <a:off x="3248"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6" name="Line 19">
                <a:extLst>
                  <a:ext uri="{FF2B5EF4-FFF2-40B4-BE49-F238E27FC236}">
                    <a16:creationId xmlns:a16="http://schemas.microsoft.com/office/drawing/2014/main" id="{C6A11A79-4B8D-42EC-93B6-50D8C0AE2840}"/>
                  </a:ext>
                </a:extLst>
              </p:cNvPr>
              <p:cNvSpPr>
                <a:spLocks noChangeShapeType="1"/>
              </p:cNvSpPr>
              <p:nvPr/>
            </p:nvSpPr>
            <p:spPr bwMode="auto">
              <a:xfrm flipV="1">
                <a:off x="3368"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7" name="Line 20">
                <a:extLst>
                  <a:ext uri="{FF2B5EF4-FFF2-40B4-BE49-F238E27FC236}">
                    <a16:creationId xmlns:a16="http://schemas.microsoft.com/office/drawing/2014/main" id="{386914B4-8945-4085-BFFD-28ABBD54DD6E}"/>
                  </a:ext>
                </a:extLst>
              </p:cNvPr>
              <p:cNvSpPr>
                <a:spLocks noChangeShapeType="1"/>
              </p:cNvSpPr>
              <p:nvPr/>
            </p:nvSpPr>
            <p:spPr bwMode="auto">
              <a:xfrm>
                <a:off x="3368"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8" name="Line 21">
                <a:extLst>
                  <a:ext uri="{FF2B5EF4-FFF2-40B4-BE49-F238E27FC236}">
                    <a16:creationId xmlns:a16="http://schemas.microsoft.com/office/drawing/2014/main" id="{2C3D972E-9EE4-45DA-8CCA-6A5221DD0D29}"/>
                  </a:ext>
                </a:extLst>
              </p:cNvPr>
              <p:cNvSpPr>
                <a:spLocks noChangeShapeType="1"/>
              </p:cNvSpPr>
              <p:nvPr/>
            </p:nvSpPr>
            <p:spPr bwMode="auto">
              <a:xfrm flipV="1">
                <a:off x="3489"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99" name="Line 22">
                <a:extLst>
                  <a:ext uri="{FF2B5EF4-FFF2-40B4-BE49-F238E27FC236}">
                    <a16:creationId xmlns:a16="http://schemas.microsoft.com/office/drawing/2014/main" id="{52F9B578-9646-4F3C-A396-012AC0638F91}"/>
                  </a:ext>
                </a:extLst>
              </p:cNvPr>
              <p:cNvSpPr>
                <a:spLocks noChangeShapeType="1"/>
              </p:cNvSpPr>
              <p:nvPr/>
            </p:nvSpPr>
            <p:spPr bwMode="auto">
              <a:xfrm>
                <a:off x="3489"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0" name="Line 23">
                <a:extLst>
                  <a:ext uri="{FF2B5EF4-FFF2-40B4-BE49-F238E27FC236}">
                    <a16:creationId xmlns:a16="http://schemas.microsoft.com/office/drawing/2014/main" id="{C3154B70-CE63-48EA-96A6-4ACE278FE5ED}"/>
                  </a:ext>
                </a:extLst>
              </p:cNvPr>
              <p:cNvSpPr>
                <a:spLocks noChangeShapeType="1"/>
              </p:cNvSpPr>
              <p:nvPr/>
            </p:nvSpPr>
            <p:spPr bwMode="auto">
              <a:xfrm flipV="1">
                <a:off x="3603"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1" name="Line 24">
                <a:extLst>
                  <a:ext uri="{FF2B5EF4-FFF2-40B4-BE49-F238E27FC236}">
                    <a16:creationId xmlns:a16="http://schemas.microsoft.com/office/drawing/2014/main" id="{FBED6BA9-E9CD-4E02-99FA-352AAA37F8A2}"/>
                  </a:ext>
                </a:extLst>
              </p:cNvPr>
              <p:cNvSpPr>
                <a:spLocks noChangeShapeType="1"/>
              </p:cNvSpPr>
              <p:nvPr/>
            </p:nvSpPr>
            <p:spPr bwMode="auto">
              <a:xfrm>
                <a:off x="3603"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2" name="Line 25">
                <a:extLst>
                  <a:ext uri="{FF2B5EF4-FFF2-40B4-BE49-F238E27FC236}">
                    <a16:creationId xmlns:a16="http://schemas.microsoft.com/office/drawing/2014/main" id="{7BAEE0B1-D961-40F9-B3DA-DBE1D0524581}"/>
                  </a:ext>
                </a:extLst>
              </p:cNvPr>
              <p:cNvSpPr>
                <a:spLocks noChangeShapeType="1"/>
              </p:cNvSpPr>
              <p:nvPr/>
            </p:nvSpPr>
            <p:spPr bwMode="auto">
              <a:xfrm flipV="1">
                <a:off x="3723"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3" name="Line 26">
                <a:extLst>
                  <a:ext uri="{FF2B5EF4-FFF2-40B4-BE49-F238E27FC236}">
                    <a16:creationId xmlns:a16="http://schemas.microsoft.com/office/drawing/2014/main" id="{62B06A77-FA2B-4F67-9828-660FEE87CBD2}"/>
                  </a:ext>
                </a:extLst>
              </p:cNvPr>
              <p:cNvSpPr>
                <a:spLocks noChangeShapeType="1"/>
              </p:cNvSpPr>
              <p:nvPr/>
            </p:nvSpPr>
            <p:spPr bwMode="auto">
              <a:xfrm>
                <a:off x="3723"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4" name="Line 27">
                <a:extLst>
                  <a:ext uri="{FF2B5EF4-FFF2-40B4-BE49-F238E27FC236}">
                    <a16:creationId xmlns:a16="http://schemas.microsoft.com/office/drawing/2014/main" id="{3FD73364-4877-4461-A268-EF9D0EEA0B07}"/>
                  </a:ext>
                </a:extLst>
              </p:cNvPr>
              <p:cNvSpPr>
                <a:spLocks noChangeShapeType="1"/>
              </p:cNvSpPr>
              <p:nvPr/>
            </p:nvSpPr>
            <p:spPr bwMode="auto">
              <a:xfrm flipV="1">
                <a:off x="3843"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5" name="Line 28">
                <a:extLst>
                  <a:ext uri="{FF2B5EF4-FFF2-40B4-BE49-F238E27FC236}">
                    <a16:creationId xmlns:a16="http://schemas.microsoft.com/office/drawing/2014/main" id="{3B90F012-B793-4071-8714-B3FC19976012}"/>
                  </a:ext>
                </a:extLst>
              </p:cNvPr>
              <p:cNvSpPr>
                <a:spLocks noChangeShapeType="1"/>
              </p:cNvSpPr>
              <p:nvPr/>
            </p:nvSpPr>
            <p:spPr bwMode="auto">
              <a:xfrm>
                <a:off x="3843"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6" name="Line 29">
                <a:extLst>
                  <a:ext uri="{FF2B5EF4-FFF2-40B4-BE49-F238E27FC236}">
                    <a16:creationId xmlns:a16="http://schemas.microsoft.com/office/drawing/2014/main" id="{5A2CE787-3711-428E-932A-0F393C29FC70}"/>
                  </a:ext>
                </a:extLst>
              </p:cNvPr>
              <p:cNvSpPr>
                <a:spLocks noChangeShapeType="1"/>
              </p:cNvSpPr>
              <p:nvPr/>
            </p:nvSpPr>
            <p:spPr bwMode="auto">
              <a:xfrm flipV="1">
                <a:off x="3963"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7" name="Line 30">
                <a:extLst>
                  <a:ext uri="{FF2B5EF4-FFF2-40B4-BE49-F238E27FC236}">
                    <a16:creationId xmlns:a16="http://schemas.microsoft.com/office/drawing/2014/main" id="{7FBE6FF6-152E-4241-AF88-DB3A8AA0D5A9}"/>
                  </a:ext>
                </a:extLst>
              </p:cNvPr>
              <p:cNvSpPr>
                <a:spLocks noChangeShapeType="1"/>
              </p:cNvSpPr>
              <p:nvPr/>
            </p:nvSpPr>
            <p:spPr bwMode="auto">
              <a:xfrm>
                <a:off x="3963"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8" name="Line 31">
                <a:extLst>
                  <a:ext uri="{FF2B5EF4-FFF2-40B4-BE49-F238E27FC236}">
                    <a16:creationId xmlns:a16="http://schemas.microsoft.com/office/drawing/2014/main" id="{5C911626-AA4F-4563-9394-A354C65199C7}"/>
                  </a:ext>
                </a:extLst>
              </p:cNvPr>
              <p:cNvSpPr>
                <a:spLocks noChangeShapeType="1"/>
              </p:cNvSpPr>
              <p:nvPr/>
            </p:nvSpPr>
            <p:spPr bwMode="auto">
              <a:xfrm flipV="1">
                <a:off x="4083"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09" name="Line 32">
                <a:extLst>
                  <a:ext uri="{FF2B5EF4-FFF2-40B4-BE49-F238E27FC236}">
                    <a16:creationId xmlns:a16="http://schemas.microsoft.com/office/drawing/2014/main" id="{8E11E6AA-7984-4B41-ADF8-DA5940EAA0D4}"/>
                  </a:ext>
                </a:extLst>
              </p:cNvPr>
              <p:cNvSpPr>
                <a:spLocks noChangeShapeType="1"/>
              </p:cNvSpPr>
              <p:nvPr/>
            </p:nvSpPr>
            <p:spPr bwMode="auto">
              <a:xfrm>
                <a:off x="4083"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0" name="Line 33">
                <a:extLst>
                  <a:ext uri="{FF2B5EF4-FFF2-40B4-BE49-F238E27FC236}">
                    <a16:creationId xmlns:a16="http://schemas.microsoft.com/office/drawing/2014/main" id="{A55F928B-B041-46E9-8DEB-C8C0AA5B23B2}"/>
                  </a:ext>
                </a:extLst>
              </p:cNvPr>
              <p:cNvSpPr>
                <a:spLocks noChangeShapeType="1"/>
              </p:cNvSpPr>
              <p:nvPr/>
            </p:nvSpPr>
            <p:spPr bwMode="auto">
              <a:xfrm flipV="1">
                <a:off x="4198"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1" name="Line 34">
                <a:extLst>
                  <a:ext uri="{FF2B5EF4-FFF2-40B4-BE49-F238E27FC236}">
                    <a16:creationId xmlns:a16="http://schemas.microsoft.com/office/drawing/2014/main" id="{F9A2DEF0-EBA5-45B5-BC2C-C20B71DC8AAE}"/>
                  </a:ext>
                </a:extLst>
              </p:cNvPr>
              <p:cNvSpPr>
                <a:spLocks noChangeShapeType="1"/>
              </p:cNvSpPr>
              <p:nvPr/>
            </p:nvSpPr>
            <p:spPr bwMode="auto">
              <a:xfrm>
                <a:off x="4198"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2" name="Line 35">
                <a:extLst>
                  <a:ext uri="{FF2B5EF4-FFF2-40B4-BE49-F238E27FC236}">
                    <a16:creationId xmlns:a16="http://schemas.microsoft.com/office/drawing/2014/main" id="{646D7063-E4E5-4C0D-94B8-6EE4696B2DEF}"/>
                  </a:ext>
                </a:extLst>
              </p:cNvPr>
              <p:cNvSpPr>
                <a:spLocks noChangeShapeType="1"/>
              </p:cNvSpPr>
              <p:nvPr/>
            </p:nvSpPr>
            <p:spPr bwMode="auto">
              <a:xfrm flipV="1">
                <a:off x="4318"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3" name="Line 36">
                <a:extLst>
                  <a:ext uri="{FF2B5EF4-FFF2-40B4-BE49-F238E27FC236}">
                    <a16:creationId xmlns:a16="http://schemas.microsoft.com/office/drawing/2014/main" id="{32FCAC9C-E979-48DC-A7A2-4E2D933EA3F1}"/>
                  </a:ext>
                </a:extLst>
              </p:cNvPr>
              <p:cNvSpPr>
                <a:spLocks noChangeShapeType="1"/>
              </p:cNvSpPr>
              <p:nvPr/>
            </p:nvSpPr>
            <p:spPr bwMode="auto">
              <a:xfrm>
                <a:off x="4318"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4" name="Line 37">
                <a:extLst>
                  <a:ext uri="{FF2B5EF4-FFF2-40B4-BE49-F238E27FC236}">
                    <a16:creationId xmlns:a16="http://schemas.microsoft.com/office/drawing/2014/main" id="{53642529-B258-43C7-BE65-E311FACF863E}"/>
                  </a:ext>
                </a:extLst>
              </p:cNvPr>
              <p:cNvSpPr>
                <a:spLocks noChangeShapeType="1"/>
              </p:cNvSpPr>
              <p:nvPr/>
            </p:nvSpPr>
            <p:spPr bwMode="auto">
              <a:xfrm flipV="1">
                <a:off x="4438"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5" name="Line 38">
                <a:extLst>
                  <a:ext uri="{FF2B5EF4-FFF2-40B4-BE49-F238E27FC236}">
                    <a16:creationId xmlns:a16="http://schemas.microsoft.com/office/drawing/2014/main" id="{308F1FA2-8B36-4964-9796-1152A3A30D5D}"/>
                  </a:ext>
                </a:extLst>
              </p:cNvPr>
              <p:cNvSpPr>
                <a:spLocks noChangeShapeType="1"/>
              </p:cNvSpPr>
              <p:nvPr/>
            </p:nvSpPr>
            <p:spPr bwMode="auto">
              <a:xfrm>
                <a:off x="4438"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6" name="Line 39">
                <a:extLst>
                  <a:ext uri="{FF2B5EF4-FFF2-40B4-BE49-F238E27FC236}">
                    <a16:creationId xmlns:a16="http://schemas.microsoft.com/office/drawing/2014/main" id="{F82290C1-D6EB-4CEF-B1E3-B580B15957EF}"/>
                  </a:ext>
                </a:extLst>
              </p:cNvPr>
              <p:cNvSpPr>
                <a:spLocks noChangeShapeType="1"/>
              </p:cNvSpPr>
              <p:nvPr/>
            </p:nvSpPr>
            <p:spPr bwMode="auto">
              <a:xfrm flipV="1">
                <a:off x="4558"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7" name="Line 40">
                <a:extLst>
                  <a:ext uri="{FF2B5EF4-FFF2-40B4-BE49-F238E27FC236}">
                    <a16:creationId xmlns:a16="http://schemas.microsoft.com/office/drawing/2014/main" id="{2BD8B4AC-D81F-443F-BFEB-DEAB7A68468A}"/>
                  </a:ext>
                </a:extLst>
              </p:cNvPr>
              <p:cNvSpPr>
                <a:spLocks noChangeShapeType="1"/>
              </p:cNvSpPr>
              <p:nvPr/>
            </p:nvSpPr>
            <p:spPr bwMode="auto">
              <a:xfrm>
                <a:off x="4558"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8" name="Line 41">
                <a:extLst>
                  <a:ext uri="{FF2B5EF4-FFF2-40B4-BE49-F238E27FC236}">
                    <a16:creationId xmlns:a16="http://schemas.microsoft.com/office/drawing/2014/main" id="{22B7D61B-A34C-43EA-900E-AA8029CDC3D1}"/>
                  </a:ext>
                </a:extLst>
              </p:cNvPr>
              <p:cNvSpPr>
                <a:spLocks noChangeShapeType="1"/>
              </p:cNvSpPr>
              <p:nvPr/>
            </p:nvSpPr>
            <p:spPr bwMode="auto">
              <a:xfrm flipV="1">
                <a:off x="4672"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19" name="Line 42">
                <a:extLst>
                  <a:ext uri="{FF2B5EF4-FFF2-40B4-BE49-F238E27FC236}">
                    <a16:creationId xmlns:a16="http://schemas.microsoft.com/office/drawing/2014/main" id="{20E3D4AB-D2FB-4852-92EB-E58A89C3C172}"/>
                  </a:ext>
                </a:extLst>
              </p:cNvPr>
              <p:cNvSpPr>
                <a:spLocks noChangeShapeType="1"/>
              </p:cNvSpPr>
              <p:nvPr/>
            </p:nvSpPr>
            <p:spPr bwMode="auto">
              <a:xfrm>
                <a:off x="4672"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20" name="Line 43">
                <a:extLst>
                  <a:ext uri="{FF2B5EF4-FFF2-40B4-BE49-F238E27FC236}">
                    <a16:creationId xmlns:a16="http://schemas.microsoft.com/office/drawing/2014/main" id="{4ADD7686-41CB-4A1A-882A-3BF321B4318F}"/>
                  </a:ext>
                </a:extLst>
              </p:cNvPr>
              <p:cNvSpPr>
                <a:spLocks noChangeShapeType="1"/>
              </p:cNvSpPr>
              <p:nvPr/>
            </p:nvSpPr>
            <p:spPr bwMode="auto">
              <a:xfrm flipV="1">
                <a:off x="4793"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21" name="Line 44">
                <a:extLst>
                  <a:ext uri="{FF2B5EF4-FFF2-40B4-BE49-F238E27FC236}">
                    <a16:creationId xmlns:a16="http://schemas.microsoft.com/office/drawing/2014/main" id="{4F5FD85C-83AE-4307-9A80-00EF37EF76F5}"/>
                  </a:ext>
                </a:extLst>
              </p:cNvPr>
              <p:cNvSpPr>
                <a:spLocks noChangeShapeType="1"/>
              </p:cNvSpPr>
              <p:nvPr/>
            </p:nvSpPr>
            <p:spPr bwMode="auto">
              <a:xfrm>
                <a:off x="4793" y="2861"/>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22" name="Line 45">
                <a:extLst>
                  <a:ext uri="{FF2B5EF4-FFF2-40B4-BE49-F238E27FC236}">
                    <a16:creationId xmlns:a16="http://schemas.microsoft.com/office/drawing/2014/main" id="{D98D2070-29E4-4839-AE45-6E2ACCED9C36}"/>
                  </a:ext>
                </a:extLst>
              </p:cNvPr>
              <p:cNvSpPr>
                <a:spLocks noChangeShapeType="1"/>
              </p:cNvSpPr>
              <p:nvPr/>
            </p:nvSpPr>
            <p:spPr bwMode="auto">
              <a:xfrm flipV="1">
                <a:off x="4913"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23" name="Line 46">
                <a:extLst>
                  <a:ext uri="{FF2B5EF4-FFF2-40B4-BE49-F238E27FC236}">
                    <a16:creationId xmlns:a16="http://schemas.microsoft.com/office/drawing/2014/main" id="{5CDC5C95-42B1-4CC5-97BF-CF75B1FAB597}"/>
                  </a:ext>
                </a:extLst>
              </p:cNvPr>
              <p:cNvSpPr>
                <a:spLocks noChangeShapeType="1"/>
              </p:cNvSpPr>
              <p:nvPr/>
            </p:nvSpPr>
            <p:spPr bwMode="auto">
              <a:xfrm>
                <a:off x="4913" y="284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24" name="Line 47">
                <a:extLst>
                  <a:ext uri="{FF2B5EF4-FFF2-40B4-BE49-F238E27FC236}">
                    <a16:creationId xmlns:a16="http://schemas.microsoft.com/office/drawing/2014/main" id="{E05C9F76-1973-486F-BC21-8D1B745CEABA}"/>
                  </a:ext>
                </a:extLst>
              </p:cNvPr>
              <p:cNvSpPr>
                <a:spLocks noChangeShapeType="1"/>
              </p:cNvSpPr>
              <p:nvPr/>
            </p:nvSpPr>
            <p:spPr bwMode="auto">
              <a:xfrm>
                <a:off x="2713" y="1453"/>
                <a:ext cx="2260"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25" name="Line 48">
                <a:extLst>
                  <a:ext uri="{FF2B5EF4-FFF2-40B4-BE49-F238E27FC236}">
                    <a16:creationId xmlns:a16="http://schemas.microsoft.com/office/drawing/2014/main" id="{D069985D-3612-4F23-9775-0B0F46B8AD44}"/>
                  </a:ext>
                </a:extLst>
              </p:cNvPr>
              <p:cNvSpPr>
                <a:spLocks noChangeShapeType="1"/>
              </p:cNvSpPr>
              <p:nvPr/>
            </p:nvSpPr>
            <p:spPr bwMode="auto">
              <a:xfrm flipH="1">
                <a:off x="2713" y="1453"/>
                <a:ext cx="2260"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26" name="Line 49">
                <a:extLst>
                  <a:ext uri="{FF2B5EF4-FFF2-40B4-BE49-F238E27FC236}">
                    <a16:creationId xmlns:a16="http://schemas.microsoft.com/office/drawing/2014/main" id="{E37C95FC-5597-40C4-845A-0963D6B38ECC}"/>
                  </a:ext>
                </a:extLst>
              </p:cNvPr>
              <p:cNvSpPr>
                <a:spLocks noChangeShapeType="1"/>
              </p:cNvSpPr>
              <p:nvPr/>
            </p:nvSpPr>
            <p:spPr bwMode="auto">
              <a:xfrm>
                <a:off x="2773"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27" name="Line 50">
                <a:extLst>
                  <a:ext uri="{FF2B5EF4-FFF2-40B4-BE49-F238E27FC236}">
                    <a16:creationId xmlns:a16="http://schemas.microsoft.com/office/drawing/2014/main" id="{E3F2476F-F7D2-4844-8C05-55E0871AC769}"/>
                  </a:ext>
                </a:extLst>
              </p:cNvPr>
              <p:cNvSpPr>
                <a:spLocks noChangeShapeType="1"/>
              </p:cNvSpPr>
              <p:nvPr/>
            </p:nvSpPr>
            <p:spPr bwMode="auto">
              <a:xfrm flipV="1">
                <a:off x="2773"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28" name="Line 51">
                <a:extLst>
                  <a:ext uri="{FF2B5EF4-FFF2-40B4-BE49-F238E27FC236}">
                    <a16:creationId xmlns:a16="http://schemas.microsoft.com/office/drawing/2014/main" id="{CDE9705A-BCDA-4BC1-BAA1-7F7DBB16359C}"/>
                  </a:ext>
                </a:extLst>
              </p:cNvPr>
              <p:cNvSpPr>
                <a:spLocks noChangeShapeType="1"/>
              </p:cNvSpPr>
              <p:nvPr/>
            </p:nvSpPr>
            <p:spPr bwMode="auto">
              <a:xfrm>
                <a:off x="2894"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29" name="Line 52">
                <a:extLst>
                  <a:ext uri="{FF2B5EF4-FFF2-40B4-BE49-F238E27FC236}">
                    <a16:creationId xmlns:a16="http://schemas.microsoft.com/office/drawing/2014/main" id="{B9856770-7E53-4CA0-96FF-42AE93E62CD7}"/>
                  </a:ext>
                </a:extLst>
              </p:cNvPr>
              <p:cNvSpPr>
                <a:spLocks noChangeShapeType="1"/>
              </p:cNvSpPr>
              <p:nvPr/>
            </p:nvSpPr>
            <p:spPr bwMode="auto">
              <a:xfrm flipV="1">
                <a:off x="2894"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0" name="Line 53">
                <a:extLst>
                  <a:ext uri="{FF2B5EF4-FFF2-40B4-BE49-F238E27FC236}">
                    <a16:creationId xmlns:a16="http://schemas.microsoft.com/office/drawing/2014/main" id="{73C99142-23CF-45AB-AFDA-3C51047E46B3}"/>
                  </a:ext>
                </a:extLst>
              </p:cNvPr>
              <p:cNvSpPr>
                <a:spLocks noChangeShapeType="1"/>
              </p:cNvSpPr>
              <p:nvPr/>
            </p:nvSpPr>
            <p:spPr bwMode="auto">
              <a:xfrm>
                <a:off x="3014"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1" name="Line 54">
                <a:extLst>
                  <a:ext uri="{FF2B5EF4-FFF2-40B4-BE49-F238E27FC236}">
                    <a16:creationId xmlns:a16="http://schemas.microsoft.com/office/drawing/2014/main" id="{D3099780-BB52-4139-8651-8F17DDB1D023}"/>
                  </a:ext>
                </a:extLst>
              </p:cNvPr>
              <p:cNvSpPr>
                <a:spLocks noChangeShapeType="1"/>
              </p:cNvSpPr>
              <p:nvPr/>
            </p:nvSpPr>
            <p:spPr bwMode="auto">
              <a:xfrm flipV="1">
                <a:off x="3014"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2" name="Line 55">
                <a:extLst>
                  <a:ext uri="{FF2B5EF4-FFF2-40B4-BE49-F238E27FC236}">
                    <a16:creationId xmlns:a16="http://schemas.microsoft.com/office/drawing/2014/main" id="{FD694AB8-E793-4ABD-B2C8-1D9E94CCDF45}"/>
                  </a:ext>
                </a:extLst>
              </p:cNvPr>
              <p:cNvSpPr>
                <a:spLocks noChangeShapeType="1"/>
              </p:cNvSpPr>
              <p:nvPr/>
            </p:nvSpPr>
            <p:spPr bwMode="auto">
              <a:xfrm>
                <a:off x="3128"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3" name="Line 56">
                <a:extLst>
                  <a:ext uri="{FF2B5EF4-FFF2-40B4-BE49-F238E27FC236}">
                    <a16:creationId xmlns:a16="http://schemas.microsoft.com/office/drawing/2014/main" id="{93F9BE41-0CCD-4F32-A53D-91D7013CA675}"/>
                  </a:ext>
                </a:extLst>
              </p:cNvPr>
              <p:cNvSpPr>
                <a:spLocks noChangeShapeType="1"/>
              </p:cNvSpPr>
              <p:nvPr/>
            </p:nvSpPr>
            <p:spPr bwMode="auto">
              <a:xfrm flipV="1">
                <a:off x="3128"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4" name="Line 57">
                <a:extLst>
                  <a:ext uri="{FF2B5EF4-FFF2-40B4-BE49-F238E27FC236}">
                    <a16:creationId xmlns:a16="http://schemas.microsoft.com/office/drawing/2014/main" id="{0121C485-393C-4648-9D20-8C6988C1DD33}"/>
                  </a:ext>
                </a:extLst>
              </p:cNvPr>
              <p:cNvSpPr>
                <a:spLocks noChangeShapeType="1"/>
              </p:cNvSpPr>
              <p:nvPr/>
            </p:nvSpPr>
            <p:spPr bwMode="auto">
              <a:xfrm>
                <a:off x="3248"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5" name="Line 58">
                <a:extLst>
                  <a:ext uri="{FF2B5EF4-FFF2-40B4-BE49-F238E27FC236}">
                    <a16:creationId xmlns:a16="http://schemas.microsoft.com/office/drawing/2014/main" id="{25B7D767-3333-4408-9F04-7FED7FDF82E2}"/>
                  </a:ext>
                </a:extLst>
              </p:cNvPr>
              <p:cNvSpPr>
                <a:spLocks noChangeShapeType="1"/>
              </p:cNvSpPr>
              <p:nvPr/>
            </p:nvSpPr>
            <p:spPr bwMode="auto">
              <a:xfrm flipV="1">
                <a:off x="3248"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6" name="Line 59">
                <a:extLst>
                  <a:ext uri="{FF2B5EF4-FFF2-40B4-BE49-F238E27FC236}">
                    <a16:creationId xmlns:a16="http://schemas.microsoft.com/office/drawing/2014/main" id="{EB36FD7C-AE74-4260-AD92-2D328240AD7D}"/>
                  </a:ext>
                </a:extLst>
              </p:cNvPr>
              <p:cNvSpPr>
                <a:spLocks noChangeShapeType="1"/>
              </p:cNvSpPr>
              <p:nvPr/>
            </p:nvSpPr>
            <p:spPr bwMode="auto">
              <a:xfrm>
                <a:off x="3368"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7" name="Line 60">
                <a:extLst>
                  <a:ext uri="{FF2B5EF4-FFF2-40B4-BE49-F238E27FC236}">
                    <a16:creationId xmlns:a16="http://schemas.microsoft.com/office/drawing/2014/main" id="{4E9A2276-E92F-4514-BCAC-EAF6B3A47876}"/>
                  </a:ext>
                </a:extLst>
              </p:cNvPr>
              <p:cNvSpPr>
                <a:spLocks noChangeShapeType="1"/>
              </p:cNvSpPr>
              <p:nvPr/>
            </p:nvSpPr>
            <p:spPr bwMode="auto">
              <a:xfrm flipV="1">
                <a:off x="3368"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8" name="Line 61">
                <a:extLst>
                  <a:ext uri="{FF2B5EF4-FFF2-40B4-BE49-F238E27FC236}">
                    <a16:creationId xmlns:a16="http://schemas.microsoft.com/office/drawing/2014/main" id="{043BF41B-90A8-4960-A770-6F81BACA9D4E}"/>
                  </a:ext>
                </a:extLst>
              </p:cNvPr>
              <p:cNvSpPr>
                <a:spLocks noChangeShapeType="1"/>
              </p:cNvSpPr>
              <p:nvPr/>
            </p:nvSpPr>
            <p:spPr bwMode="auto">
              <a:xfrm>
                <a:off x="3489"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9" name="Line 62">
                <a:extLst>
                  <a:ext uri="{FF2B5EF4-FFF2-40B4-BE49-F238E27FC236}">
                    <a16:creationId xmlns:a16="http://schemas.microsoft.com/office/drawing/2014/main" id="{490ED6B7-CA6E-433F-8B34-9F4AA2DD3754}"/>
                  </a:ext>
                </a:extLst>
              </p:cNvPr>
              <p:cNvSpPr>
                <a:spLocks noChangeShapeType="1"/>
              </p:cNvSpPr>
              <p:nvPr/>
            </p:nvSpPr>
            <p:spPr bwMode="auto">
              <a:xfrm flipV="1">
                <a:off x="3489"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40" name="Line 63">
                <a:extLst>
                  <a:ext uri="{FF2B5EF4-FFF2-40B4-BE49-F238E27FC236}">
                    <a16:creationId xmlns:a16="http://schemas.microsoft.com/office/drawing/2014/main" id="{EBA8E806-5065-420F-AEE3-1BFFDFB168E6}"/>
                  </a:ext>
                </a:extLst>
              </p:cNvPr>
              <p:cNvSpPr>
                <a:spLocks noChangeShapeType="1"/>
              </p:cNvSpPr>
              <p:nvPr/>
            </p:nvSpPr>
            <p:spPr bwMode="auto">
              <a:xfrm>
                <a:off x="3603"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41" name="Line 64">
                <a:extLst>
                  <a:ext uri="{FF2B5EF4-FFF2-40B4-BE49-F238E27FC236}">
                    <a16:creationId xmlns:a16="http://schemas.microsoft.com/office/drawing/2014/main" id="{5A4CC2F4-4452-4891-BB6C-39DEBE7A59BA}"/>
                  </a:ext>
                </a:extLst>
              </p:cNvPr>
              <p:cNvSpPr>
                <a:spLocks noChangeShapeType="1"/>
              </p:cNvSpPr>
              <p:nvPr/>
            </p:nvSpPr>
            <p:spPr bwMode="auto">
              <a:xfrm flipV="1">
                <a:off x="3603"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42" name="Line 65">
                <a:extLst>
                  <a:ext uri="{FF2B5EF4-FFF2-40B4-BE49-F238E27FC236}">
                    <a16:creationId xmlns:a16="http://schemas.microsoft.com/office/drawing/2014/main" id="{45A34D81-15A7-48FC-AF6D-13DE328D9F25}"/>
                  </a:ext>
                </a:extLst>
              </p:cNvPr>
              <p:cNvSpPr>
                <a:spLocks noChangeShapeType="1"/>
              </p:cNvSpPr>
              <p:nvPr/>
            </p:nvSpPr>
            <p:spPr bwMode="auto">
              <a:xfrm>
                <a:off x="3723"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43" name="Line 66">
                <a:extLst>
                  <a:ext uri="{FF2B5EF4-FFF2-40B4-BE49-F238E27FC236}">
                    <a16:creationId xmlns:a16="http://schemas.microsoft.com/office/drawing/2014/main" id="{EEEDDE40-E359-4545-A6DF-5D64610445DB}"/>
                  </a:ext>
                </a:extLst>
              </p:cNvPr>
              <p:cNvSpPr>
                <a:spLocks noChangeShapeType="1"/>
              </p:cNvSpPr>
              <p:nvPr/>
            </p:nvSpPr>
            <p:spPr bwMode="auto">
              <a:xfrm flipV="1">
                <a:off x="3723"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44" name="Line 67">
                <a:extLst>
                  <a:ext uri="{FF2B5EF4-FFF2-40B4-BE49-F238E27FC236}">
                    <a16:creationId xmlns:a16="http://schemas.microsoft.com/office/drawing/2014/main" id="{4D887FB3-DC6D-4F47-95CC-B223E49462D4}"/>
                  </a:ext>
                </a:extLst>
              </p:cNvPr>
              <p:cNvSpPr>
                <a:spLocks noChangeShapeType="1"/>
              </p:cNvSpPr>
              <p:nvPr/>
            </p:nvSpPr>
            <p:spPr bwMode="auto">
              <a:xfrm>
                <a:off x="3843"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45" name="Line 68">
                <a:extLst>
                  <a:ext uri="{FF2B5EF4-FFF2-40B4-BE49-F238E27FC236}">
                    <a16:creationId xmlns:a16="http://schemas.microsoft.com/office/drawing/2014/main" id="{9F02DA3A-3A2E-4656-BE3B-1A48F04C44A8}"/>
                  </a:ext>
                </a:extLst>
              </p:cNvPr>
              <p:cNvSpPr>
                <a:spLocks noChangeShapeType="1"/>
              </p:cNvSpPr>
              <p:nvPr/>
            </p:nvSpPr>
            <p:spPr bwMode="auto">
              <a:xfrm flipV="1">
                <a:off x="3843"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46" name="Line 69">
                <a:extLst>
                  <a:ext uri="{FF2B5EF4-FFF2-40B4-BE49-F238E27FC236}">
                    <a16:creationId xmlns:a16="http://schemas.microsoft.com/office/drawing/2014/main" id="{55FE779F-8954-4D9D-BCA6-5350573F7FDE}"/>
                  </a:ext>
                </a:extLst>
              </p:cNvPr>
              <p:cNvSpPr>
                <a:spLocks noChangeShapeType="1"/>
              </p:cNvSpPr>
              <p:nvPr/>
            </p:nvSpPr>
            <p:spPr bwMode="auto">
              <a:xfrm>
                <a:off x="3963"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47" name="Line 70">
                <a:extLst>
                  <a:ext uri="{FF2B5EF4-FFF2-40B4-BE49-F238E27FC236}">
                    <a16:creationId xmlns:a16="http://schemas.microsoft.com/office/drawing/2014/main" id="{488F0016-2AE8-4FC9-B3CB-A48EB964AF3F}"/>
                  </a:ext>
                </a:extLst>
              </p:cNvPr>
              <p:cNvSpPr>
                <a:spLocks noChangeShapeType="1"/>
              </p:cNvSpPr>
              <p:nvPr/>
            </p:nvSpPr>
            <p:spPr bwMode="auto">
              <a:xfrm flipV="1">
                <a:off x="3963"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48" name="Line 71">
                <a:extLst>
                  <a:ext uri="{FF2B5EF4-FFF2-40B4-BE49-F238E27FC236}">
                    <a16:creationId xmlns:a16="http://schemas.microsoft.com/office/drawing/2014/main" id="{AD38A5B6-EFFF-42E6-B1C1-642D985BB066}"/>
                  </a:ext>
                </a:extLst>
              </p:cNvPr>
              <p:cNvSpPr>
                <a:spLocks noChangeShapeType="1"/>
              </p:cNvSpPr>
              <p:nvPr/>
            </p:nvSpPr>
            <p:spPr bwMode="auto">
              <a:xfrm>
                <a:off x="4083"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49" name="Line 72">
                <a:extLst>
                  <a:ext uri="{FF2B5EF4-FFF2-40B4-BE49-F238E27FC236}">
                    <a16:creationId xmlns:a16="http://schemas.microsoft.com/office/drawing/2014/main" id="{63245402-008F-4CED-A540-4FFD5B3BF79A}"/>
                  </a:ext>
                </a:extLst>
              </p:cNvPr>
              <p:cNvSpPr>
                <a:spLocks noChangeShapeType="1"/>
              </p:cNvSpPr>
              <p:nvPr/>
            </p:nvSpPr>
            <p:spPr bwMode="auto">
              <a:xfrm flipV="1">
                <a:off x="4083"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50" name="Line 73">
                <a:extLst>
                  <a:ext uri="{FF2B5EF4-FFF2-40B4-BE49-F238E27FC236}">
                    <a16:creationId xmlns:a16="http://schemas.microsoft.com/office/drawing/2014/main" id="{E391728D-13AF-4656-BBFA-0070E1639721}"/>
                  </a:ext>
                </a:extLst>
              </p:cNvPr>
              <p:cNvSpPr>
                <a:spLocks noChangeShapeType="1"/>
              </p:cNvSpPr>
              <p:nvPr/>
            </p:nvSpPr>
            <p:spPr bwMode="auto">
              <a:xfrm>
                <a:off x="4198"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51" name="Line 74">
                <a:extLst>
                  <a:ext uri="{FF2B5EF4-FFF2-40B4-BE49-F238E27FC236}">
                    <a16:creationId xmlns:a16="http://schemas.microsoft.com/office/drawing/2014/main" id="{CB770460-1831-4DB2-9F34-792CD1845E59}"/>
                  </a:ext>
                </a:extLst>
              </p:cNvPr>
              <p:cNvSpPr>
                <a:spLocks noChangeShapeType="1"/>
              </p:cNvSpPr>
              <p:nvPr/>
            </p:nvSpPr>
            <p:spPr bwMode="auto">
              <a:xfrm flipV="1">
                <a:off x="4198"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52" name="Line 75">
                <a:extLst>
                  <a:ext uri="{FF2B5EF4-FFF2-40B4-BE49-F238E27FC236}">
                    <a16:creationId xmlns:a16="http://schemas.microsoft.com/office/drawing/2014/main" id="{8A963FAA-6788-4E97-A53F-EC64F3FD681E}"/>
                  </a:ext>
                </a:extLst>
              </p:cNvPr>
              <p:cNvSpPr>
                <a:spLocks noChangeShapeType="1"/>
              </p:cNvSpPr>
              <p:nvPr/>
            </p:nvSpPr>
            <p:spPr bwMode="auto">
              <a:xfrm>
                <a:off x="4318"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53" name="Line 76">
                <a:extLst>
                  <a:ext uri="{FF2B5EF4-FFF2-40B4-BE49-F238E27FC236}">
                    <a16:creationId xmlns:a16="http://schemas.microsoft.com/office/drawing/2014/main" id="{72F78D31-9DB7-4AB7-BE2A-DDB12933BFE3}"/>
                  </a:ext>
                </a:extLst>
              </p:cNvPr>
              <p:cNvSpPr>
                <a:spLocks noChangeShapeType="1"/>
              </p:cNvSpPr>
              <p:nvPr/>
            </p:nvSpPr>
            <p:spPr bwMode="auto">
              <a:xfrm flipV="1">
                <a:off x="4318"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54" name="Line 77">
                <a:extLst>
                  <a:ext uri="{FF2B5EF4-FFF2-40B4-BE49-F238E27FC236}">
                    <a16:creationId xmlns:a16="http://schemas.microsoft.com/office/drawing/2014/main" id="{8441863A-77F9-43B2-928F-9E8C948FEFA6}"/>
                  </a:ext>
                </a:extLst>
              </p:cNvPr>
              <p:cNvSpPr>
                <a:spLocks noChangeShapeType="1"/>
              </p:cNvSpPr>
              <p:nvPr/>
            </p:nvSpPr>
            <p:spPr bwMode="auto">
              <a:xfrm>
                <a:off x="4438"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55" name="Line 78">
                <a:extLst>
                  <a:ext uri="{FF2B5EF4-FFF2-40B4-BE49-F238E27FC236}">
                    <a16:creationId xmlns:a16="http://schemas.microsoft.com/office/drawing/2014/main" id="{037039E2-5176-4480-A7D4-F2EDB317FF57}"/>
                  </a:ext>
                </a:extLst>
              </p:cNvPr>
              <p:cNvSpPr>
                <a:spLocks noChangeShapeType="1"/>
              </p:cNvSpPr>
              <p:nvPr/>
            </p:nvSpPr>
            <p:spPr bwMode="auto">
              <a:xfrm flipV="1">
                <a:off x="4438"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56" name="Line 79">
                <a:extLst>
                  <a:ext uri="{FF2B5EF4-FFF2-40B4-BE49-F238E27FC236}">
                    <a16:creationId xmlns:a16="http://schemas.microsoft.com/office/drawing/2014/main" id="{6EC1D186-6E26-43BD-81AB-570E701F4F94}"/>
                  </a:ext>
                </a:extLst>
              </p:cNvPr>
              <p:cNvSpPr>
                <a:spLocks noChangeShapeType="1"/>
              </p:cNvSpPr>
              <p:nvPr/>
            </p:nvSpPr>
            <p:spPr bwMode="auto">
              <a:xfrm>
                <a:off x="4558"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57" name="Line 80">
                <a:extLst>
                  <a:ext uri="{FF2B5EF4-FFF2-40B4-BE49-F238E27FC236}">
                    <a16:creationId xmlns:a16="http://schemas.microsoft.com/office/drawing/2014/main" id="{4C068A32-2748-42EE-819D-D340ABFDC8D7}"/>
                  </a:ext>
                </a:extLst>
              </p:cNvPr>
              <p:cNvSpPr>
                <a:spLocks noChangeShapeType="1"/>
              </p:cNvSpPr>
              <p:nvPr/>
            </p:nvSpPr>
            <p:spPr bwMode="auto">
              <a:xfrm flipV="1">
                <a:off x="4558"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58" name="Line 81">
                <a:extLst>
                  <a:ext uri="{FF2B5EF4-FFF2-40B4-BE49-F238E27FC236}">
                    <a16:creationId xmlns:a16="http://schemas.microsoft.com/office/drawing/2014/main" id="{B54B2252-1E8B-4778-8497-8115894702AD}"/>
                  </a:ext>
                </a:extLst>
              </p:cNvPr>
              <p:cNvSpPr>
                <a:spLocks noChangeShapeType="1"/>
              </p:cNvSpPr>
              <p:nvPr/>
            </p:nvSpPr>
            <p:spPr bwMode="auto">
              <a:xfrm>
                <a:off x="4672"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59" name="Line 82">
                <a:extLst>
                  <a:ext uri="{FF2B5EF4-FFF2-40B4-BE49-F238E27FC236}">
                    <a16:creationId xmlns:a16="http://schemas.microsoft.com/office/drawing/2014/main" id="{3245F7C4-2427-4F40-A792-71F52638DAE1}"/>
                  </a:ext>
                </a:extLst>
              </p:cNvPr>
              <p:cNvSpPr>
                <a:spLocks noChangeShapeType="1"/>
              </p:cNvSpPr>
              <p:nvPr/>
            </p:nvSpPr>
            <p:spPr bwMode="auto">
              <a:xfrm flipV="1">
                <a:off x="4672"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60" name="Line 83">
                <a:extLst>
                  <a:ext uri="{FF2B5EF4-FFF2-40B4-BE49-F238E27FC236}">
                    <a16:creationId xmlns:a16="http://schemas.microsoft.com/office/drawing/2014/main" id="{D24E8910-51BE-485A-BE21-6AEC16F06E28}"/>
                  </a:ext>
                </a:extLst>
              </p:cNvPr>
              <p:cNvSpPr>
                <a:spLocks noChangeShapeType="1"/>
              </p:cNvSpPr>
              <p:nvPr/>
            </p:nvSpPr>
            <p:spPr bwMode="auto">
              <a:xfrm>
                <a:off x="4793"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61" name="Line 84">
                <a:extLst>
                  <a:ext uri="{FF2B5EF4-FFF2-40B4-BE49-F238E27FC236}">
                    <a16:creationId xmlns:a16="http://schemas.microsoft.com/office/drawing/2014/main" id="{00C535BB-B288-4731-9025-935C09BEC12B}"/>
                  </a:ext>
                </a:extLst>
              </p:cNvPr>
              <p:cNvSpPr>
                <a:spLocks noChangeShapeType="1"/>
              </p:cNvSpPr>
              <p:nvPr/>
            </p:nvSpPr>
            <p:spPr bwMode="auto">
              <a:xfrm flipV="1">
                <a:off x="4793" y="1453"/>
                <a:ext cx="0" cy="1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62" name="Line 85">
                <a:extLst>
                  <a:ext uri="{FF2B5EF4-FFF2-40B4-BE49-F238E27FC236}">
                    <a16:creationId xmlns:a16="http://schemas.microsoft.com/office/drawing/2014/main" id="{CA30CEA1-A40F-48DE-A586-FAB1E6B216FD}"/>
                  </a:ext>
                </a:extLst>
              </p:cNvPr>
              <p:cNvSpPr>
                <a:spLocks noChangeShapeType="1"/>
              </p:cNvSpPr>
              <p:nvPr/>
            </p:nvSpPr>
            <p:spPr bwMode="auto">
              <a:xfrm>
                <a:off x="4913"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63" name="Line 86">
                <a:extLst>
                  <a:ext uri="{FF2B5EF4-FFF2-40B4-BE49-F238E27FC236}">
                    <a16:creationId xmlns:a16="http://schemas.microsoft.com/office/drawing/2014/main" id="{3966CE39-4B20-4983-B93C-48D96F12DA42}"/>
                  </a:ext>
                </a:extLst>
              </p:cNvPr>
              <p:cNvSpPr>
                <a:spLocks noChangeShapeType="1"/>
              </p:cNvSpPr>
              <p:nvPr/>
            </p:nvSpPr>
            <p:spPr bwMode="auto">
              <a:xfrm flipV="1">
                <a:off x="4913" y="1453"/>
                <a:ext cx="0" cy="3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64" name="Line 87">
                <a:extLst>
                  <a:ext uri="{FF2B5EF4-FFF2-40B4-BE49-F238E27FC236}">
                    <a16:creationId xmlns:a16="http://schemas.microsoft.com/office/drawing/2014/main" id="{9841B977-BF0E-43FC-A796-2E9F41A1E0D3}"/>
                  </a:ext>
                </a:extLst>
              </p:cNvPr>
              <p:cNvSpPr>
                <a:spLocks noChangeShapeType="1"/>
              </p:cNvSpPr>
              <p:nvPr/>
            </p:nvSpPr>
            <p:spPr bwMode="auto">
              <a:xfrm flipV="1">
                <a:off x="2713" y="1453"/>
                <a:ext cx="0" cy="142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65" name="Line 88">
                <a:extLst>
                  <a:ext uri="{FF2B5EF4-FFF2-40B4-BE49-F238E27FC236}">
                    <a16:creationId xmlns:a16="http://schemas.microsoft.com/office/drawing/2014/main" id="{6A1F2299-309D-4D74-A2AB-2E76B53885A0}"/>
                  </a:ext>
                </a:extLst>
              </p:cNvPr>
              <p:cNvSpPr>
                <a:spLocks noChangeShapeType="1"/>
              </p:cNvSpPr>
              <p:nvPr/>
            </p:nvSpPr>
            <p:spPr bwMode="auto">
              <a:xfrm>
                <a:off x="2713" y="1453"/>
                <a:ext cx="0" cy="142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66" name="Line 89">
                <a:extLst>
                  <a:ext uri="{FF2B5EF4-FFF2-40B4-BE49-F238E27FC236}">
                    <a16:creationId xmlns:a16="http://schemas.microsoft.com/office/drawing/2014/main" id="{C60D7554-B28B-47E3-AA1A-54A66557B7AD}"/>
                  </a:ext>
                </a:extLst>
              </p:cNvPr>
              <p:cNvSpPr>
                <a:spLocks noChangeShapeType="1"/>
              </p:cNvSpPr>
              <p:nvPr/>
            </p:nvSpPr>
            <p:spPr bwMode="auto">
              <a:xfrm>
                <a:off x="2713" y="2831"/>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67" name="Line 90">
                <a:extLst>
                  <a:ext uri="{FF2B5EF4-FFF2-40B4-BE49-F238E27FC236}">
                    <a16:creationId xmlns:a16="http://schemas.microsoft.com/office/drawing/2014/main" id="{C28E25FE-7ADB-4C7A-8266-73716273132F}"/>
                  </a:ext>
                </a:extLst>
              </p:cNvPr>
              <p:cNvSpPr>
                <a:spLocks noChangeShapeType="1"/>
              </p:cNvSpPr>
              <p:nvPr/>
            </p:nvSpPr>
            <p:spPr bwMode="auto">
              <a:xfrm flipH="1">
                <a:off x="2713" y="2831"/>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68" name="Line 91">
                <a:extLst>
                  <a:ext uri="{FF2B5EF4-FFF2-40B4-BE49-F238E27FC236}">
                    <a16:creationId xmlns:a16="http://schemas.microsoft.com/office/drawing/2014/main" id="{72B620AF-20C0-4CCC-8F80-9AC5B443FFE7}"/>
                  </a:ext>
                </a:extLst>
              </p:cNvPr>
              <p:cNvSpPr>
                <a:spLocks noChangeShapeType="1"/>
              </p:cNvSpPr>
              <p:nvPr/>
            </p:nvSpPr>
            <p:spPr bwMode="auto">
              <a:xfrm>
                <a:off x="2713" y="276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69" name="Line 92">
                <a:extLst>
                  <a:ext uri="{FF2B5EF4-FFF2-40B4-BE49-F238E27FC236}">
                    <a16:creationId xmlns:a16="http://schemas.microsoft.com/office/drawing/2014/main" id="{690F5BEE-6F63-4BC1-B8DC-D41AFBFF321C}"/>
                  </a:ext>
                </a:extLst>
              </p:cNvPr>
              <p:cNvSpPr>
                <a:spLocks noChangeShapeType="1"/>
              </p:cNvSpPr>
              <p:nvPr/>
            </p:nvSpPr>
            <p:spPr bwMode="auto">
              <a:xfrm flipH="1">
                <a:off x="2713" y="276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0" name="Line 93">
                <a:extLst>
                  <a:ext uri="{FF2B5EF4-FFF2-40B4-BE49-F238E27FC236}">
                    <a16:creationId xmlns:a16="http://schemas.microsoft.com/office/drawing/2014/main" id="{14CCBAA2-304B-48CF-999E-2652F80684D7}"/>
                  </a:ext>
                </a:extLst>
              </p:cNvPr>
              <p:cNvSpPr>
                <a:spLocks noChangeShapeType="1"/>
              </p:cNvSpPr>
              <p:nvPr/>
            </p:nvSpPr>
            <p:spPr bwMode="auto">
              <a:xfrm>
                <a:off x="2713" y="269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1" name="Line 94">
                <a:extLst>
                  <a:ext uri="{FF2B5EF4-FFF2-40B4-BE49-F238E27FC236}">
                    <a16:creationId xmlns:a16="http://schemas.microsoft.com/office/drawing/2014/main" id="{31EA0A71-76E1-437C-A884-F9A0AD9D0981}"/>
                  </a:ext>
                </a:extLst>
              </p:cNvPr>
              <p:cNvSpPr>
                <a:spLocks noChangeShapeType="1"/>
              </p:cNvSpPr>
              <p:nvPr/>
            </p:nvSpPr>
            <p:spPr bwMode="auto">
              <a:xfrm flipH="1">
                <a:off x="2713" y="269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2" name="Line 95">
                <a:extLst>
                  <a:ext uri="{FF2B5EF4-FFF2-40B4-BE49-F238E27FC236}">
                    <a16:creationId xmlns:a16="http://schemas.microsoft.com/office/drawing/2014/main" id="{F21C5C8B-FF04-4FB8-A28E-2B9B6C4323D2}"/>
                  </a:ext>
                </a:extLst>
              </p:cNvPr>
              <p:cNvSpPr>
                <a:spLocks noChangeShapeType="1"/>
              </p:cNvSpPr>
              <p:nvPr/>
            </p:nvSpPr>
            <p:spPr bwMode="auto">
              <a:xfrm>
                <a:off x="2713" y="2632"/>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3" name="Line 96">
                <a:extLst>
                  <a:ext uri="{FF2B5EF4-FFF2-40B4-BE49-F238E27FC236}">
                    <a16:creationId xmlns:a16="http://schemas.microsoft.com/office/drawing/2014/main" id="{5927EA35-F335-4350-A47C-79F800251158}"/>
                  </a:ext>
                </a:extLst>
              </p:cNvPr>
              <p:cNvSpPr>
                <a:spLocks noChangeShapeType="1"/>
              </p:cNvSpPr>
              <p:nvPr/>
            </p:nvSpPr>
            <p:spPr bwMode="auto">
              <a:xfrm flipH="1">
                <a:off x="2713" y="2632"/>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4" name="Line 97">
                <a:extLst>
                  <a:ext uri="{FF2B5EF4-FFF2-40B4-BE49-F238E27FC236}">
                    <a16:creationId xmlns:a16="http://schemas.microsoft.com/office/drawing/2014/main" id="{E97CD6A4-8148-4070-8296-46750C0C8AED}"/>
                  </a:ext>
                </a:extLst>
              </p:cNvPr>
              <p:cNvSpPr>
                <a:spLocks noChangeShapeType="1"/>
              </p:cNvSpPr>
              <p:nvPr/>
            </p:nvSpPr>
            <p:spPr bwMode="auto">
              <a:xfrm>
                <a:off x="2713" y="2566"/>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5" name="Line 98">
                <a:extLst>
                  <a:ext uri="{FF2B5EF4-FFF2-40B4-BE49-F238E27FC236}">
                    <a16:creationId xmlns:a16="http://schemas.microsoft.com/office/drawing/2014/main" id="{57CC5BCD-4E2C-4382-A72B-9E472C1DB0F0}"/>
                  </a:ext>
                </a:extLst>
              </p:cNvPr>
              <p:cNvSpPr>
                <a:spLocks noChangeShapeType="1"/>
              </p:cNvSpPr>
              <p:nvPr/>
            </p:nvSpPr>
            <p:spPr bwMode="auto">
              <a:xfrm flipH="1">
                <a:off x="2713" y="2566"/>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6" name="Line 99">
                <a:extLst>
                  <a:ext uri="{FF2B5EF4-FFF2-40B4-BE49-F238E27FC236}">
                    <a16:creationId xmlns:a16="http://schemas.microsoft.com/office/drawing/2014/main" id="{57938751-91FC-4323-BF6B-9C4C12B64185}"/>
                  </a:ext>
                </a:extLst>
              </p:cNvPr>
              <p:cNvSpPr>
                <a:spLocks noChangeShapeType="1"/>
              </p:cNvSpPr>
              <p:nvPr/>
            </p:nvSpPr>
            <p:spPr bwMode="auto">
              <a:xfrm>
                <a:off x="2713" y="2500"/>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7" name="Line 100">
                <a:extLst>
                  <a:ext uri="{FF2B5EF4-FFF2-40B4-BE49-F238E27FC236}">
                    <a16:creationId xmlns:a16="http://schemas.microsoft.com/office/drawing/2014/main" id="{FE81464A-2249-42B5-A597-AEA3B548397C}"/>
                  </a:ext>
                </a:extLst>
              </p:cNvPr>
              <p:cNvSpPr>
                <a:spLocks noChangeShapeType="1"/>
              </p:cNvSpPr>
              <p:nvPr/>
            </p:nvSpPr>
            <p:spPr bwMode="auto">
              <a:xfrm flipH="1">
                <a:off x="2713" y="2500"/>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8" name="Line 101">
                <a:extLst>
                  <a:ext uri="{FF2B5EF4-FFF2-40B4-BE49-F238E27FC236}">
                    <a16:creationId xmlns:a16="http://schemas.microsoft.com/office/drawing/2014/main" id="{FD84BB4D-8A58-439E-801D-88158C00D32F}"/>
                  </a:ext>
                </a:extLst>
              </p:cNvPr>
              <p:cNvSpPr>
                <a:spLocks noChangeShapeType="1"/>
              </p:cNvSpPr>
              <p:nvPr/>
            </p:nvSpPr>
            <p:spPr bwMode="auto">
              <a:xfrm>
                <a:off x="2713" y="242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79" name="Line 102">
                <a:extLst>
                  <a:ext uri="{FF2B5EF4-FFF2-40B4-BE49-F238E27FC236}">
                    <a16:creationId xmlns:a16="http://schemas.microsoft.com/office/drawing/2014/main" id="{4D3B370F-5ACB-436E-A8E5-DF843C5A515F}"/>
                  </a:ext>
                </a:extLst>
              </p:cNvPr>
              <p:cNvSpPr>
                <a:spLocks noChangeShapeType="1"/>
              </p:cNvSpPr>
              <p:nvPr/>
            </p:nvSpPr>
            <p:spPr bwMode="auto">
              <a:xfrm flipH="1">
                <a:off x="2713" y="242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0" name="Line 103">
                <a:extLst>
                  <a:ext uri="{FF2B5EF4-FFF2-40B4-BE49-F238E27FC236}">
                    <a16:creationId xmlns:a16="http://schemas.microsoft.com/office/drawing/2014/main" id="{9E7F8070-BE06-43E0-80DA-8C402F85CAC1}"/>
                  </a:ext>
                </a:extLst>
              </p:cNvPr>
              <p:cNvSpPr>
                <a:spLocks noChangeShapeType="1"/>
              </p:cNvSpPr>
              <p:nvPr/>
            </p:nvSpPr>
            <p:spPr bwMode="auto">
              <a:xfrm>
                <a:off x="2713" y="2361"/>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1" name="Line 104">
                <a:extLst>
                  <a:ext uri="{FF2B5EF4-FFF2-40B4-BE49-F238E27FC236}">
                    <a16:creationId xmlns:a16="http://schemas.microsoft.com/office/drawing/2014/main" id="{C48AC2D6-840A-4230-8D6A-98206F91DD74}"/>
                  </a:ext>
                </a:extLst>
              </p:cNvPr>
              <p:cNvSpPr>
                <a:spLocks noChangeShapeType="1"/>
              </p:cNvSpPr>
              <p:nvPr/>
            </p:nvSpPr>
            <p:spPr bwMode="auto">
              <a:xfrm flipH="1">
                <a:off x="2713" y="2361"/>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2" name="Line 105">
                <a:extLst>
                  <a:ext uri="{FF2B5EF4-FFF2-40B4-BE49-F238E27FC236}">
                    <a16:creationId xmlns:a16="http://schemas.microsoft.com/office/drawing/2014/main" id="{3280AC10-A7DF-44D2-BDD5-DF539AC6EC4C}"/>
                  </a:ext>
                </a:extLst>
              </p:cNvPr>
              <p:cNvSpPr>
                <a:spLocks noChangeShapeType="1"/>
              </p:cNvSpPr>
              <p:nvPr/>
            </p:nvSpPr>
            <p:spPr bwMode="auto">
              <a:xfrm>
                <a:off x="2713" y="2295"/>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3" name="Line 106">
                <a:extLst>
                  <a:ext uri="{FF2B5EF4-FFF2-40B4-BE49-F238E27FC236}">
                    <a16:creationId xmlns:a16="http://schemas.microsoft.com/office/drawing/2014/main" id="{194BEE24-CB10-4973-86F6-6C74263329C4}"/>
                  </a:ext>
                </a:extLst>
              </p:cNvPr>
              <p:cNvSpPr>
                <a:spLocks noChangeShapeType="1"/>
              </p:cNvSpPr>
              <p:nvPr/>
            </p:nvSpPr>
            <p:spPr bwMode="auto">
              <a:xfrm flipH="1">
                <a:off x="2713" y="2295"/>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4" name="Line 107">
                <a:extLst>
                  <a:ext uri="{FF2B5EF4-FFF2-40B4-BE49-F238E27FC236}">
                    <a16:creationId xmlns:a16="http://schemas.microsoft.com/office/drawing/2014/main" id="{AD281CBD-84A0-437E-844B-822A411E8F39}"/>
                  </a:ext>
                </a:extLst>
              </p:cNvPr>
              <p:cNvSpPr>
                <a:spLocks noChangeShapeType="1"/>
              </p:cNvSpPr>
              <p:nvPr/>
            </p:nvSpPr>
            <p:spPr bwMode="auto">
              <a:xfrm>
                <a:off x="2713" y="2229"/>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5" name="Line 108">
                <a:extLst>
                  <a:ext uri="{FF2B5EF4-FFF2-40B4-BE49-F238E27FC236}">
                    <a16:creationId xmlns:a16="http://schemas.microsoft.com/office/drawing/2014/main" id="{86709420-4C03-48EC-8A3C-00CB2DD6B05C}"/>
                  </a:ext>
                </a:extLst>
              </p:cNvPr>
              <p:cNvSpPr>
                <a:spLocks noChangeShapeType="1"/>
              </p:cNvSpPr>
              <p:nvPr/>
            </p:nvSpPr>
            <p:spPr bwMode="auto">
              <a:xfrm flipH="1">
                <a:off x="2713" y="2229"/>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6" name="Line 109">
                <a:extLst>
                  <a:ext uri="{FF2B5EF4-FFF2-40B4-BE49-F238E27FC236}">
                    <a16:creationId xmlns:a16="http://schemas.microsoft.com/office/drawing/2014/main" id="{B4A3D207-4971-4BE6-B9DD-50A0771E79F3}"/>
                  </a:ext>
                </a:extLst>
              </p:cNvPr>
              <p:cNvSpPr>
                <a:spLocks noChangeShapeType="1"/>
              </p:cNvSpPr>
              <p:nvPr/>
            </p:nvSpPr>
            <p:spPr bwMode="auto">
              <a:xfrm>
                <a:off x="2713" y="2163"/>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7" name="Line 110">
                <a:extLst>
                  <a:ext uri="{FF2B5EF4-FFF2-40B4-BE49-F238E27FC236}">
                    <a16:creationId xmlns:a16="http://schemas.microsoft.com/office/drawing/2014/main" id="{65B24A53-9B57-4FEF-9CF2-3CCCB77D066E}"/>
                  </a:ext>
                </a:extLst>
              </p:cNvPr>
              <p:cNvSpPr>
                <a:spLocks noChangeShapeType="1"/>
              </p:cNvSpPr>
              <p:nvPr/>
            </p:nvSpPr>
            <p:spPr bwMode="auto">
              <a:xfrm flipH="1">
                <a:off x="2713" y="2163"/>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8" name="Line 111">
                <a:extLst>
                  <a:ext uri="{FF2B5EF4-FFF2-40B4-BE49-F238E27FC236}">
                    <a16:creationId xmlns:a16="http://schemas.microsoft.com/office/drawing/2014/main" id="{308C7F58-70BE-4FEC-8D50-85034D8C5D6F}"/>
                  </a:ext>
                </a:extLst>
              </p:cNvPr>
              <p:cNvSpPr>
                <a:spLocks noChangeShapeType="1"/>
              </p:cNvSpPr>
              <p:nvPr/>
            </p:nvSpPr>
            <p:spPr bwMode="auto">
              <a:xfrm>
                <a:off x="2713" y="2097"/>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89" name="Line 112">
                <a:extLst>
                  <a:ext uri="{FF2B5EF4-FFF2-40B4-BE49-F238E27FC236}">
                    <a16:creationId xmlns:a16="http://schemas.microsoft.com/office/drawing/2014/main" id="{8FD108A7-62C7-43A3-B7DE-3790D1EBB844}"/>
                  </a:ext>
                </a:extLst>
              </p:cNvPr>
              <p:cNvSpPr>
                <a:spLocks noChangeShapeType="1"/>
              </p:cNvSpPr>
              <p:nvPr/>
            </p:nvSpPr>
            <p:spPr bwMode="auto">
              <a:xfrm flipH="1">
                <a:off x="2713" y="2097"/>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90" name="Line 113">
                <a:extLst>
                  <a:ext uri="{FF2B5EF4-FFF2-40B4-BE49-F238E27FC236}">
                    <a16:creationId xmlns:a16="http://schemas.microsoft.com/office/drawing/2014/main" id="{EBFD9381-D086-49DF-8BE2-65B9573F59AB}"/>
                  </a:ext>
                </a:extLst>
              </p:cNvPr>
              <p:cNvSpPr>
                <a:spLocks noChangeShapeType="1"/>
              </p:cNvSpPr>
              <p:nvPr/>
            </p:nvSpPr>
            <p:spPr bwMode="auto">
              <a:xfrm>
                <a:off x="2713" y="2031"/>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91" name="Line 114">
                <a:extLst>
                  <a:ext uri="{FF2B5EF4-FFF2-40B4-BE49-F238E27FC236}">
                    <a16:creationId xmlns:a16="http://schemas.microsoft.com/office/drawing/2014/main" id="{AF17BA17-9677-4355-880F-9CCD63C82C48}"/>
                  </a:ext>
                </a:extLst>
              </p:cNvPr>
              <p:cNvSpPr>
                <a:spLocks noChangeShapeType="1"/>
              </p:cNvSpPr>
              <p:nvPr/>
            </p:nvSpPr>
            <p:spPr bwMode="auto">
              <a:xfrm flipH="1">
                <a:off x="2713" y="2031"/>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92" name="Line 115">
                <a:extLst>
                  <a:ext uri="{FF2B5EF4-FFF2-40B4-BE49-F238E27FC236}">
                    <a16:creationId xmlns:a16="http://schemas.microsoft.com/office/drawing/2014/main" id="{DAAEE851-CE7A-4ACF-B89D-E2E459BBA92D}"/>
                  </a:ext>
                </a:extLst>
              </p:cNvPr>
              <p:cNvSpPr>
                <a:spLocks noChangeShapeType="1"/>
              </p:cNvSpPr>
              <p:nvPr/>
            </p:nvSpPr>
            <p:spPr bwMode="auto">
              <a:xfrm>
                <a:off x="2713" y="196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93" name="Line 116">
                <a:extLst>
                  <a:ext uri="{FF2B5EF4-FFF2-40B4-BE49-F238E27FC236}">
                    <a16:creationId xmlns:a16="http://schemas.microsoft.com/office/drawing/2014/main" id="{CAA61EE5-0662-4D93-A538-3C122BE3BA3F}"/>
                  </a:ext>
                </a:extLst>
              </p:cNvPr>
              <p:cNvSpPr>
                <a:spLocks noChangeShapeType="1"/>
              </p:cNvSpPr>
              <p:nvPr/>
            </p:nvSpPr>
            <p:spPr bwMode="auto">
              <a:xfrm flipH="1">
                <a:off x="2713" y="196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94" name="Line 117">
                <a:extLst>
                  <a:ext uri="{FF2B5EF4-FFF2-40B4-BE49-F238E27FC236}">
                    <a16:creationId xmlns:a16="http://schemas.microsoft.com/office/drawing/2014/main" id="{1DDDA432-4116-45CC-BCF6-8189BE09020B}"/>
                  </a:ext>
                </a:extLst>
              </p:cNvPr>
              <p:cNvSpPr>
                <a:spLocks noChangeShapeType="1"/>
              </p:cNvSpPr>
              <p:nvPr/>
            </p:nvSpPr>
            <p:spPr bwMode="auto">
              <a:xfrm>
                <a:off x="2713" y="189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95" name="Line 118">
                <a:extLst>
                  <a:ext uri="{FF2B5EF4-FFF2-40B4-BE49-F238E27FC236}">
                    <a16:creationId xmlns:a16="http://schemas.microsoft.com/office/drawing/2014/main" id="{DC3BBC77-802E-4C6F-8303-9E6D45CD2939}"/>
                  </a:ext>
                </a:extLst>
              </p:cNvPr>
              <p:cNvSpPr>
                <a:spLocks noChangeShapeType="1"/>
              </p:cNvSpPr>
              <p:nvPr/>
            </p:nvSpPr>
            <p:spPr bwMode="auto">
              <a:xfrm flipH="1">
                <a:off x="2713" y="189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96" name="Line 119">
                <a:extLst>
                  <a:ext uri="{FF2B5EF4-FFF2-40B4-BE49-F238E27FC236}">
                    <a16:creationId xmlns:a16="http://schemas.microsoft.com/office/drawing/2014/main" id="{F8E85704-2BF2-4B81-9754-C7AACF5BFAF6}"/>
                  </a:ext>
                </a:extLst>
              </p:cNvPr>
              <p:cNvSpPr>
                <a:spLocks noChangeShapeType="1"/>
              </p:cNvSpPr>
              <p:nvPr/>
            </p:nvSpPr>
            <p:spPr bwMode="auto">
              <a:xfrm>
                <a:off x="2713" y="1826"/>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97" name="Line 120">
                <a:extLst>
                  <a:ext uri="{FF2B5EF4-FFF2-40B4-BE49-F238E27FC236}">
                    <a16:creationId xmlns:a16="http://schemas.microsoft.com/office/drawing/2014/main" id="{FAEE09C8-6731-4AB1-B846-0FC7F2939498}"/>
                  </a:ext>
                </a:extLst>
              </p:cNvPr>
              <p:cNvSpPr>
                <a:spLocks noChangeShapeType="1"/>
              </p:cNvSpPr>
              <p:nvPr/>
            </p:nvSpPr>
            <p:spPr bwMode="auto">
              <a:xfrm flipH="1">
                <a:off x="2713" y="1826"/>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98" name="Line 121">
                <a:extLst>
                  <a:ext uri="{FF2B5EF4-FFF2-40B4-BE49-F238E27FC236}">
                    <a16:creationId xmlns:a16="http://schemas.microsoft.com/office/drawing/2014/main" id="{C842D2D7-9F2C-4B3B-B2F1-3F35BAF57A2D}"/>
                  </a:ext>
                </a:extLst>
              </p:cNvPr>
              <p:cNvSpPr>
                <a:spLocks noChangeShapeType="1"/>
              </p:cNvSpPr>
              <p:nvPr/>
            </p:nvSpPr>
            <p:spPr bwMode="auto">
              <a:xfrm>
                <a:off x="2713" y="1760"/>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99" name="Line 122">
                <a:extLst>
                  <a:ext uri="{FF2B5EF4-FFF2-40B4-BE49-F238E27FC236}">
                    <a16:creationId xmlns:a16="http://schemas.microsoft.com/office/drawing/2014/main" id="{97E5D09D-2A49-40BE-9517-F0AD708EDD91}"/>
                  </a:ext>
                </a:extLst>
              </p:cNvPr>
              <p:cNvSpPr>
                <a:spLocks noChangeShapeType="1"/>
              </p:cNvSpPr>
              <p:nvPr/>
            </p:nvSpPr>
            <p:spPr bwMode="auto">
              <a:xfrm flipH="1">
                <a:off x="2713" y="1760"/>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00" name="Line 123">
                <a:extLst>
                  <a:ext uri="{FF2B5EF4-FFF2-40B4-BE49-F238E27FC236}">
                    <a16:creationId xmlns:a16="http://schemas.microsoft.com/office/drawing/2014/main" id="{0DC609C4-29C7-43DA-97CD-9A086E46DC8A}"/>
                  </a:ext>
                </a:extLst>
              </p:cNvPr>
              <p:cNvSpPr>
                <a:spLocks noChangeShapeType="1"/>
              </p:cNvSpPr>
              <p:nvPr/>
            </p:nvSpPr>
            <p:spPr bwMode="auto">
              <a:xfrm>
                <a:off x="2713" y="169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01" name="Line 124">
                <a:extLst>
                  <a:ext uri="{FF2B5EF4-FFF2-40B4-BE49-F238E27FC236}">
                    <a16:creationId xmlns:a16="http://schemas.microsoft.com/office/drawing/2014/main" id="{12B23363-B15E-4E49-9E7C-4A6EEE31F863}"/>
                  </a:ext>
                </a:extLst>
              </p:cNvPr>
              <p:cNvSpPr>
                <a:spLocks noChangeShapeType="1"/>
              </p:cNvSpPr>
              <p:nvPr/>
            </p:nvSpPr>
            <p:spPr bwMode="auto">
              <a:xfrm flipH="1">
                <a:off x="2713" y="169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02" name="Line 125">
                <a:extLst>
                  <a:ext uri="{FF2B5EF4-FFF2-40B4-BE49-F238E27FC236}">
                    <a16:creationId xmlns:a16="http://schemas.microsoft.com/office/drawing/2014/main" id="{A794C160-3F15-488C-9954-DB6C8E1DAA32}"/>
                  </a:ext>
                </a:extLst>
              </p:cNvPr>
              <p:cNvSpPr>
                <a:spLocks noChangeShapeType="1"/>
              </p:cNvSpPr>
              <p:nvPr/>
            </p:nvSpPr>
            <p:spPr bwMode="auto">
              <a:xfrm>
                <a:off x="2713" y="162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03" name="Line 126">
                <a:extLst>
                  <a:ext uri="{FF2B5EF4-FFF2-40B4-BE49-F238E27FC236}">
                    <a16:creationId xmlns:a16="http://schemas.microsoft.com/office/drawing/2014/main" id="{996DA910-0476-48FB-9F64-00829FAD6C2A}"/>
                  </a:ext>
                </a:extLst>
              </p:cNvPr>
              <p:cNvSpPr>
                <a:spLocks noChangeShapeType="1"/>
              </p:cNvSpPr>
              <p:nvPr/>
            </p:nvSpPr>
            <p:spPr bwMode="auto">
              <a:xfrm flipH="1">
                <a:off x="2713" y="162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04" name="Line 127">
                <a:extLst>
                  <a:ext uri="{FF2B5EF4-FFF2-40B4-BE49-F238E27FC236}">
                    <a16:creationId xmlns:a16="http://schemas.microsoft.com/office/drawing/2014/main" id="{B28D12E8-4DC1-42FC-A6D7-09A6C868CCCD}"/>
                  </a:ext>
                </a:extLst>
              </p:cNvPr>
              <p:cNvSpPr>
                <a:spLocks noChangeShapeType="1"/>
              </p:cNvSpPr>
              <p:nvPr/>
            </p:nvSpPr>
            <p:spPr bwMode="auto">
              <a:xfrm>
                <a:off x="2713" y="1561"/>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05" name="Line 128">
                <a:extLst>
                  <a:ext uri="{FF2B5EF4-FFF2-40B4-BE49-F238E27FC236}">
                    <a16:creationId xmlns:a16="http://schemas.microsoft.com/office/drawing/2014/main" id="{10262BE9-C9A0-43DB-AE61-BA9AD2212BEE}"/>
                  </a:ext>
                </a:extLst>
              </p:cNvPr>
              <p:cNvSpPr>
                <a:spLocks noChangeShapeType="1"/>
              </p:cNvSpPr>
              <p:nvPr/>
            </p:nvSpPr>
            <p:spPr bwMode="auto">
              <a:xfrm flipH="1">
                <a:off x="2713" y="1561"/>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06" name="Line 129">
                <a:extLst>
                  <a:ext uri="{FF2B5EF4-FFF2-40B4-BE49-F238E27FC236}">
                    <a16:creationId xmlns:a16="http://schemas.microsoft.com/office/drawing/2014/main" id="{8C34E180-C7A1-45A3-8E0B-02CF7DA061BA}"/>
                  </a:ext>
                </a:extLst>
              </p:cNvPr>
              <p:cNvSpPr>
                <a:spLocks noChangeShapeType="1"/>
              </p:cNvSpPr>
              <p:nvPr/>
            </p:nvSpPr>
            <p:spPr bwMode="auto">
              <a:xfrm>
                <a:off x="2713" y="1495"/>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07" name="Line 130">
                <a:extLst>
                  <a:ext uri="{FF2B5EF4-FFF2-40B4-BE49-F238E27FC236}">
                    <a16:creationId xmlns:a16="http://schemas.microsoft.com/office/drawing/2014/main" id="{7B4459F5-CAB8-4411-8D42-833AF677A4BD}"/>
                  </a:ext>
                </a:extLst>
              </p:cNvPr>
              <p:cNvSpPr>
                <a:spLocks noChangeShapeType="1"/>
              </p:cNvSpPr>
              <p:nvPr/>
            </p:nvSpPr>
            <p:spPr bwMode="auto">
              <a:xfrm flipH="1">
                <a:off x="2713" y="1495"/>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08" name="Line 131">
                <a:extLst>
                  <a:ext uri="{FF2B5EF4-FFF2-40B4-BE49-F238E27FC236}">
                    <a16:creationId xmlns:a16="http://schemas.microsoft.com/office/drawing/2014/main" id="{389236AC-5A9B-4A51-9910-ABC82669932D}"/>
                  </a:ext>
                </a:extLst>
              </p:cNvPr>
              <p:cNvSpPr>
                <a:spLocks noChangeShapeType="1"/>
              </p:cNvSpPr>
              <p:nvPr/>
            </p:nvSpPr>
            <p:spPr bwMode="auto">
              <a:xfrm flipV="1">
                <a:off x="4973" y="1453"/>
                <a:ext cx="0" cy="142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09" name="Line 132">
                <a:extLst>
                  <a:ext uri="{FF2B5EF4-FFF2-40B4-BE49-F238E27FC236}">
                    <a16:creationId xmlns:a16="http://schemas.microsoft.com/office/drawing/2014/main" id="{F79A22AF-4BE5-4582-92DE-90B8896FED85}"/>
                  </a:ext>
                </a:extLst>
              </p:cNvPr>
              <p:cNvSpPr>
                <a:spLocks noChangeShapeType="1"/>
              </p:cNvSpPr>
              <p:nvPr/>
            </p:nvSpPr>
            <p:spPr bwMode="auto">
              <a:xfrm>
                <a:off x="4973" y="1453"/>
                <a:ext cx="0" cy="142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10" name="Line 133">
                <a:extLst>
                  <a:ext uri="{FF2B5EF4-FFF2-40B4-BE49-F238E27FC236}">
                    <a16:creationId xmlns:a16="http://schemas.microsoft.com/office/drawing/2014/main" id="{8AFF9EEC-244E-4FF8-9ABA-DB30A34529E2}"/>
                  </a:ext>
                </a:extLst>
              </p:cNvPr>
              <p:cNvSpPr>
                <a:spLocks noChangeShapeType="1"/>
              </p:cNvSpPr>
              <p:nvPr/>
            </p:nvSpPr>
            <p:spPr bwMode="auto">
              <a:xfrm flipH="1">
                <a:off x="4931" y="2831"/>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11" name="Line 134">
                <a:extLst>
                  <a:ext uri="{FF2B5EF4-FFF2-40B4-BE49-F238E27FC236}">
                    <a16:creationId xmlns:a16="http://schemas.microsoft.com/office/drawing/2014/main" id="{C2E280EA-2F3B-422D-92D2-2259A8C7CEBD}"/>
                  </a:ext>
                </a:extLst>
              </p:cNvPr>
              <p:cNvSpPr>
                <a:spLocks noChangeShapeType="1"/>
              </p:cNvSpPr>
              <p:nvPr/>
            </p:nvSpPr>
            <p:spPr bwMode="auto">
              <a:xfrm>
                <a:off x="4931" y="2831"/>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12" name="Line 135">
                <a:extLst>
                  <a:ext uri="{FF2B5EF4-FFF2-40B4-BE49-F238E27FC236}">
                    <a16:creationId xmlns:a16="http://schemas.microsoft.com/office/drawing/2014/main" id="{4B636AE2-F879-4C62-B942-81DA8D7F6990}"/>
                  </a:ext>
                </a:extLst>
              </p:cNvPr>
              <p:cNvSpPr>
                <a:spLocks noChangeShapeType="1"/>
              </p:cNvSpPr>
              <p:nvPr/>
            </p:nvSpPr>
            <p:spPr bwMode="auto">
              <a:xfrm flipH="1">
                <a:off x="4955" y="276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13" name="Line 136">
                <a:extLst>
                  <a:ext uri="{FF2B5EF4-FFF2-40B4-BE49-F238E27FC236}">
                    <a16:creationId xmlns:a16="http://schemas.microsoft.com/office/drawing/2014/main" id="{D57EDBD7-8102-4308-8578-E9DEEA786423}"/>
                  </a:ext>
                </a:extLst>
              </p:cNvPr>
              <p:cNvSpPr>
                <a:spLocks noChangeShapeType="1"/>
              </p:cNvSpPr>
              <p:nvPr/>
            </p:nvSpPr>
            <p:spPr bwMode="auto">
              <a:xfrm>
                <a:off x="4955" y="276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14" name="Line 137">
                <a:extLst>
                  <a:ext uri="{FF2B5EF4-FFF2-40B4-BE49-F238E27FC236}">
                    <a16:creationId xmlns:a16="http://schemas.microsoft.com/office/drawing/2014/main" id="{C2C9FE4D-5133-442B-8365-66D48EAE475C}"/>
                  </a:ext>
                </a:extLst>
              </p:cNvPr>
              <p:cNvSpPr>
                <a:spLocks noChangeShapeType="1"/>
              </p:cNvSpPr>
              <p:nvPr/>
            </p:nvSpPr>
            <p:spPr bwMode="auto">
              <a:xfrm flipH="1">
                <a:off x="4955" y="269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15" name="Line 138">
                <a:extLst>
                  <a:ext uri="{FF2B5EF4-FFF2-40B4-BE49-F238E27FC236}">
                    <a16:creationId xmlns:a16="http://schemas.microsoft.com/office/drawing/2014/main" id="{7AF88B33-CB48-47F4-A22F-C215953325AA}"/>
                  </a:ext>
                </a:extLst>
              </p:cNvPr>
              <p:cNvSpPr>
                <a:spLocks noChangeShapeType="1"/>
              </p:cNvSpPr>
              <p:nvPr/>
            </p:nvSpPr>
            <p:spPr bwMode="auto">
              <a:xfrm>
                <a:off x="4955" y="269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16" name="Line 139">
                <a:extLst>
                  <a:ext uri="{FF2B5EF4-FFF2-40B4-BE49-F238E27FC236}">
                    <a16:creationId xmlns:a16="http://schemas.microsoft.com/office/drawing/2014/main" id="{1F9394EA-F802-450F-A496-297351053BBA}"/>
                  </a:ext>
                </a:extLst>
              </p:cNvPr>
              <p:cNvSpPr>
                <a:spLocks noChangeShapeType="1"/>
              </p:cNvSpPr>
              <p:nvPr/>
            </p:nvSpPr>
            <p:spPr bwMode="auto">
              <a:xfrm flipH="1">
                <a:off x="4955" y="2632"/>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17" name="Line 140">
                <a:extLst>
                  <a:ext uri="{FF2B5EF4-FFF2-40B4-BE49-F238E27FC236}">
                    <a16:creationId xmlns:a16="http://schemas.microsoft.com/office/drawing/2014/main" id="{FAF8777E-0075-47E0-9233-7FA0DD3D23D9}"/>
                  </a:ext>
                </a:extLst>
              </p:cNvPr>
              <p:cNvSpPr>
                <a:spLocks noChangeShapeType="1"/>
              </p:cNvSpPr>
              <p:nvPr/>
            </p:nvSpPr>
            <p:spPr bwMode="auto">
              <a:xfrm>
                <a:off x="4955" y="2632"/>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18" name="Line 141">
                <a:extLst>
                  <a:ext uri="{FF2B5EF4-FFF2-40B4-BE49-F238E27FC236}">
                    <a16:creationId xmlns:a16="http://schemas.microsoft.com/office/drawing/2014/main" id="{04211B1E-624B-4018-BD71-221DB013003C}"/>
                  </a:ext>
                </a:extLst>
              </p:cNvPr>
              <p:cNvSpPr>
                <a:spLocks noChangeShapeType="1"/>
              </p:cNvSpPr>
              <p:nvPr/>
            </p:nvSpPr>
            <p:spPr bwMode="auto">
              <a:xfrm flipH="1">
                <a:off x="4931" y="2566"/>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19" name="Line 142">
                <a:extLst>
                  <a:ext uri="{FF2B5EF4-FFF2-40B4-BE49-F238E27FC236}">
                    <a16:creationId xmlns:a16="http://schemas.microsoft.com/office/drawing/2014/main" id="{552F694A-94C1-4D62-8EBF-9E423277D140}"/>
                  </a:ext>
                </a:extLst>
              </p:cNvPr>
              <p:cNvSpPr>
                <a:spLocks noChangeShapeType="1"/>
              </p:cNvSpPr>
              <p:nvPr/>
            </p:nvSpPr>
            <p:spPr bwMode="auto">
              <a:xfrm>
                <a:off x="4931" y="2566"/>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20" name="Line 143">
                <a:extLst>
                  <a:ext uri="{FF2B5EF4-FFF2-40B4-BE49-F238E27FC236}">
                    <a16:creationId xmlns:a16="http://schemas.microsoft.com/office/drawing/2014/main" id="{B38D5AB5-3E16-4079-9758-F435C2251F5E}"/>
                  </a:ext>
                </a:extLst>
              </p:cNvPr>
              <p:cNvSpPr>
                <a:spLocks noChangeShapeType="1"/>
              </p:cNvSpPr>
              <p:nvPr/>
            </p:nvSpPr>
            <p:spPr bwMode="auto">
              <a:xfrm flipH="1">
                <a:off x="4955" y="2500"/>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21" name="Line 144">
                <a:extLst>
                  <a:ext uri="{FF2B5EF4-FFF2-40B4-BE49-F238E27FC236}">
                    <a16:creationId xmlns:a16="http://schemas.microsoft.com/office/drawing/2014/main" id="{C4EDEAF2-F357-4720-96A6-7AE0F9F0B3EA}"/>
                  </a:ext>
                </a:extLst>
              </p:cNvPr>
              <p:cNvSpPr>
                <a:spLocks noChangeShapeType="1"/>
              </p:cNvSpPr>
              <p:nvPr/>
            </p:nvSpPr>
            <p:spPr bwMode="auto">
              <a:xfrm>
                <a:off x="4955" y="2500"/>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22" name="Line 145">
                <a:extLst>
                  <a:ext uri="{FF2B5EF4-FFF2-40B4-BE49-F238E27FC236}">
                    <a16:creationId xmlns:a16="http://schemas.microsoft.com/office/drawing/2014/main" id="{6DC003C5-5099-499F-99D3-2BF50764946C}"/>
                  </a:ext>
                </a:extLst>
              </p:cNvPr>
              <p:cNvSpPr>
                <a:spLocks noChangeShapeType="1"/>
              </p:cNvSpPr>
              <p:nvPr/>
            </p:nvSpPr>
            <p:spPr bwMode="auto">
              <a:xfrm flipH="1">
                <a:off x="4955" y="242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23" name="Line 146">
                <a:extLst>
                  <a:ext uri="{FF2B5EF4-FFF2-40B4-BE49-F238E27FC236}">
                    <a16:creationId xmlns:a16="http://schemas.microsoft.com/office/drawing/2014/main" id="{77F3F3BA-3FC5-4485-95BC-217AE73A64D0}"/>
                  </a:ext>
                </a:extLst>
              </p:cNvPr>
              <p:cNvSpPr>
                <a:spLocks noChangeShapeType="1"/>
              </p:cNvSpPr>
              <p:nvPr/>
            </p:nvSpPr>
            <p:spPr bwMode="auto">
              <a:xfrm>
                <a:off x="4955" y="242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24" name="Line 147">
                <a:extLst>
                  <a:ext uri="{FF2B5EF4-FFF2-40B4-BE49-F238E27FC236}">
                    <a16:creationId xmlns:a16="http://schemas.microsoft.com/office/drawing/2014/main" id="{9E275D0D-CCE5-465D-B94B-39F816FC8F3D}"/>
                  </a:ext>
                </a:extLst>
              </p:cNvPr>
              <p:cNvSpPr>
                <a:spLocks noChangeShapeType="1"/>
              </p:cNvSpPr>
              <p:nvPr/>
            </p:nvSpPr>
            <p:spPr bwMode="auto">
              <a:xfrm flipH="1">
                <a:off x="4955" y="2361"/>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25" name="Line 148">
                <a:extLst>
                  <a:ext uri="{FF2B5EF4-FFF2-40B4-BE49-F238E27FC236}">
                    <a16:creationId xmlns:a16="http://schemas.microsoft.com/office/drawing/2014/main" id="{590E857F-1EAA-4CA1-9956-61E94F36B83B}"/>
                  </a:ext>
                </a:extLst>
              </p:cNvPr>
              <p:cNvSpPr>
                <a:spLocks noChangeShapeType="1"/>
              </p:cNvSpPr>
              <p:nvPr/>
            </p:nvSpPr>
            <p:spPr bwMode="auto">
              <a:xfrm>
                <a:off x="4955" y="2361"/>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26" name="Line 149">
                <a:extLst>
                  <a:ext uri="{FF2B5EF4-FFF2-40B4-BE49-F238E27FC236}">
                    <a16:creationId xmlns:a16="http://schemas.microsoft.com/office/drawing/2014/main" id="{3E090A91-F911-445F-B7DD-AEC5D4E74540}"/>
                  </a:ext>
                </a:extLst>
              </p:cNvPr>
              <p:cNvSpPr>
                <a:spLocks noChangeShapeType="1"/>
              </p:cNvSpPr>
              <p:nvPr/>
            </p:nvSpPr>
            <p:spPr bwMode="auto">
              <a:xfrm flipH="1">
                <a:off x="4931" y="2295"/>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27" name="Line 150">
                <a:extLst>
                  <a:ext uri="{FF2B5EF4-FFF2-40B4-BE49-F238E27FC236}">
                    <a16:creationId xmlns:a16="http://schemas.microsoft.com/office/drawing/2014/main" id="{68FD6E5A-60FA-4AFB-A412-DA8201F71351}"/>
                  </a:ext>
                </a:extLst>
              </p:cNvPr>
              <p:cNvSpPr>
                <a:spLocks noChangeShapeType="1"/>
              </p:cNvSpPr>
              <p:nvPr/>
            </p:nvSpPr>
            <p:spPr bwMode="auto">
              <a:xfrm>
                <a:off x="4931" y="2295"/>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28" name="Line 151">
                <a:extLst>
                  <a:ext uri="{FF2B5EF4-FFF2-40B4-BE49-F238E27FC236}">
                    <a16:creationId xmlns:a16="http://schemas.microsoft.com/office/drawing/2014/main" id="{32FDA803-10E2-4723-ACBC-98324C82FD76}"/>
                  </a:ext>
                </a:extLst>
              </p:cNvPr>
              <p:cNvSpPr>
                <a:spLocks noChangeShapeType="1"/>
              </p:cNvSpPr>
              <p:nvPr/>
            </p:nvSpPr>
            <p:spPr bwMode="auto">
              <a:xfrm flipH="1">
                <a:off x="4955" y="2229"/>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29" name="Line 152">
                <a:extLst>
                  <a:ext uri="{FF2B5EF4-FFF2-40B4-BE49-F238E27FC236}">
                    <a16:creationId xmlns:a16="http://schemas.microsoft.com/office/drawing/2014/main" id="{123C896D-D11A-41E6-B700-835E7D3DDC34}"/>
                  </a:ext>
                </a:extLst>
              </p:cNvPr>
              <p:cNvSpPr>
                <a:spLocks noChangeShapeType="1"/>
              </p:cNvSpPr>
              <p:nvPr/>
            </p:nvSpPr>
            <p:spPr bwMode="auto">
              <a:xfrm>
                <a:off x="4955" y="2229"/>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30" name="Line 153">
                <a:extLst>
                  <a:ext uri="{FF2B5EF4-FFF2-40B4-BE49-F238E27FC236}">
                    <a16:creationId xmlns:a16="http://schemas.microsoft.com/office/drawing/2014/main" id="{B56F9F48-E4BE-472C-9818-EA5D9BEEFD14}"/>
                  </a:ext>
                </a:extLst>
              </p:cNvPr>
              <p:cNvSpPr>
                <a:spLocks noChangeShapeType="1"/>
              </p:cNvSpPr>
              <p:nvPr/>
            </p:nvSpPr>
            <p:spPr bwMode="auto">
              <a:xfrm flipH="1">
                <a:off x="4955" y="2163"/>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31" name="Line 154">
                <a:extLst>
                  <a:ext uri="{FF2B5EF4-FFF2-40B4-BE49-F238E27FC236}">
                    <a16:creationId xmlns:a16="http://schemas.microsoft.com/office/drawing/2014/main" id="{F11C0CD3-5B92-4ADF-92A7-C5FE6F6C4C37}"/>
                  </a:ext>
                </a:extLst>
              </p:cNvPr>
              <p:cNvSpPr>
                <a:spLocks noChangeShapeType="1"/>
              </p:cNvSpPr>
              <p:nvPr/>
            </p:nvSpPr>
            <p:spPr bwMode="auto">
              <a:xfrm>
                <a:off x="4955" y="2163"/>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32" name="Line 155">
                <a:extLst>
                  <a:ext uri="{FF2B5EF4-FFF2-40B4-BE49-F238E27FC236}">
                    <a16:creationId xmlns:a16="http://schemas.microsoft.com/office/drawing/2014/main" id="{FC7A6529-B2F5-4D28-94BC-AD8C8FE93EDD}"/>
                  </a:ext>
                </a:extLst>
              </p:cNvPr>
              <p:cNvSpPr>
                <a:spLocks noChangeShapeType="1"/>
              </p:cNvSpPr>
              <p:nvPr/>
            </p:nvSpPr>
            <p:spPr bwMode="auto">
              <a:xfrm flipH="1">
                <a:off x="4955" y="2097"/>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33" name="Line 156">
                <a:extLst>
                  <a:ext uri="{FF2B5EF4-FFF2-40B4-BE49-F238E27FC236}">
                    <a16:creationId xmlns:a16="http://schemas.microsoft.com/office/drawing/2014/main" id="{0101B33C-ACF7-4DF9-A2A8-1FE6C6BF6FBC}"/>
                  </a:ext>
                </a:extLst>
              </p:cNvPr>
              <p:cNvSpPr>
                <a:spLocks noChangeShapeType="1"/>
              </p:cNvSpPr>
              <p:nvPr/>
            </p:nvSpPr>
            <p:spPr bwMode="auto">
              <a:xfrm>
                <a:off x="4955" y="2097"/>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34" name="Line 157">
                <a:extLst>
                  <a:ext uri="{FF2B5EF4-FFF2-40B4-BE49-F238E27FC236}">
                    <a16:creationId xmlns:a16="http://schemas.microsoft.com/office/drawing/2014/main" id="{C8093BD4-D4A2-461C-9C84-4B462FB9D401}"/>
                  </a:ext>
                </a:extLst>
              </p:cNvPr>
              <p:cNvSpPr>
                <a:spLocks noChangeShapeType="1"/>
              </p:cNvSpPr>
              <p:nvPr/>
            </p:nvSpPr>
            <p:spPr bwMode="auto">
              <a:xfrm flipH="1">
                <a:off x="4931" y="2031"/>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35" name="Line 158">
                <a:extLst>
                  <a:ext uri="{FF2B5EF4-FFF2-40B4-BE49-F238E27FC236}">
                    <a16:creationId xmlns:a16="http://schemas.microsoft.com/office/drawing/2014/main" id="{F1AC559C-8B52-4F11-9327-CB89F1DAF5A6}"/>
                  </a:ext>
                </a:extLst>
              </p:cNvPr>
              <p:cNvSpPr>
                <a:spLocks noChangeShapeType="1"/>
              </p:cNvSpPr>
              <p:nvPr/>
            </p:nvSpPr>
            <p:spPr bwMode="auto">
              <a:xfrm>
                <a:off x="4931" y="2031"/>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36" name="Line 159">
                <a:extLst>
                  <a:ext uri="{FF2B5EF4-FFF2-40B4-BE49-F238E27FC236}">
                    <a16:creationId xmlns:a16="http://schemas.microsoft.com/office/drawing/2014/main" id="{85F290CE-502B-4822-95A3-00BA3FD8DA2C}"/>
                  </a:ext>
                </a:extLst>
              </p:cNvPr>
              <p:cNvSpPr>
                <a:spLocks noChangeShapeType="1"/>
              </p:cNvSpPr>
              <p:nvPr/>
            </p:nvSpPr>
            <p:spPr bwMode="auto">
              <a:xfrm flipH="1">
                <a:off x="4955" y="196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37" name="Line 160">
                <a:extLst>
                  <a:ext uri="{FF2B5EF4-FFF2-40B4-BE49-F238E27FC236}">
                    <a16:creationId xmlns:a16="http://schemas.microsoft.com/office/drawing/2014/main" id="{DF4BC90D-0DF5-4FD7-BB6C-3AD66393BBE5}"/>
                  </a:ext>
                </a:extLst>
              </p:cNvPr>
              <p:cNvSpPr>
                <a:spLocks noChangeShapeType="1"/>
              </p:cNvSpPr>
              <p:nvPr/>
            </p:nvSpPr>
            <p:spPr bwMode="auto">
              <a:xfrm>
                <a:off x="4955" y="196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38" name="Line 161">
                <a:extLst>
                  <a:ext uri="{FF2B5EF4-FFF2-40B4-BE49-F238E27FC236}">
                    <a16:creationId xmlns:a16="http://schemas.microsoft.com/office/drawing/2014/main" id="{8E543F5C-9385-4E8B-B7A3-8031DC58F006}"/>
                  </a:ext>
                </a:extLst>
              </p:cNvPr>
              <p:cNvSpPr>
                <a:spLocks noChangeShapeType="1"/>
              </p:cNvSpPr>
              <p:nvPr/>
            </p:nvSpPr>
            <p:spPr bwMode="auto">
              <a:xfrm flipH="1">
                <a:off x="4955" y="189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39" name="Line 162">
                <a:extLst>
                  <a:ext uri="{FF2B5EF4-FFF2-40B4-BE49-F238E27FC236}">
                    <a16:creationId xmlns:a16="http://schemas.microsoft.com/office/drawing/2014/main" id="{C15D4F38-74CB-4456-BDAB-F73721EBA41F}"/>
                  </a:ext>
                </a:extLst>
              </p:cNvPr>
              <p:cNvSpPr>
                <a:spLocks noChangeShapeType="1"/>
              </p:cNvSpPr>
              <p:nvPr/>
            </p:nvSpPr>
            <p:spPr bwMode="auto">
              <a:xfrm>
                <a:off x="4955" y="189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40" name="Line 163">
                <a:extLst>
                  <a:ext uri="{FF2B5EF4-FFF2-40B4-BE49-F238E27FC236}">
                    <a16:creationId xmlns:a16="http://schemas.microsoft.com/office/drawing/2014/main" id="{B6849C5B-0381-448D-8942-70515AA321E5}"/>
                  </a:ext>
                </a:extLst>
              </p:cNvPr>
              <p:cNvSpPr>
                <a:spLocks noChangeShapeType="1"/>
              </p:cNvSpPr>
              <p:nvPr/>
            </p:nvSpPr>
            <p:spPr bwMode="auto">
              <a:xfrm flipH="1">
                <a:off x="4955" y="1826"/>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41" name="Line 164">
                <a:extLst>
                  <a:ext uri="{FF2B5EF4-FFF2-40B4-BE49-F238E27FC236}">
                    <a16:creationId xmlns:a16="http://schemas.microsoft.com/office/drawing/2014/main" id="{CD3F3C27-8639-4F04-AB25-56A03132CE65}"/>
                  </a:ext>
                </a:extLst>
              </p:cNvPr>
              <p:cNvSpPr>
                <a:spLocks noChangeShapeType="1"/>
              </p:cNvSpPr>
              <p:nvPr/>
            </p:nvSpPr>
            <p:spPr bwMode="auto">
              <a:xfrm>
                <a:off x="4955" y="1826"/>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42" name="Line 165">
                <a:extLst>
                  <a:ext uri="{FF2B5EF4-FFF2-40B4-BE49-F238E27FC236}">
                    <a16:creationId xmlns:a16="http://schemas.microsoft.com/office/drawing/2014/main" id="{390BA7A0-42FD-417D-AE92-4984E6931815}"/>
                  </a:ext>
                </a:extLst>
              </p:cNvPr>
              <p:cNvSpPr>
                <a:spLocks noChangeShapeType="1"/>
              </p:cNvSpPr>
              <p:nvPr/>
            </p:nvSpPr>
            <p:spPr bwMode="auto">
              <a:xfrm flipH="1">
                <a:off x="4931" y="1760"/>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43" name="Line 166">
                <a:extLst>
                  <a:ext uri="{FF2B5EF4-FFF2-40B4-BE49-F238E27FC236}">
                    <a16:creationId xmlns:a16="http://schemas.microsoft.com/office/drawing/2014/main" id="{C6184005-DA63-428C-A956-51CDB504348B}"/>
                  </a:ext>
                </a:extLst>
              </p:cNvPr>
              <p:cNvSpPr>
                <a:spLocks noChangeShapeType="1"/>
              </p:cNvSpPr>
              <p:nvPr/>
            </p:nvSpPr>
            <p:spPr bwMode="auto">
              <a:xfrm>
                <a:off x="4931" y="1760"/>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44" name="Line 167">
                <a:extLst>
                  <a:ext uri="{FF2B5EF4-FFF2-40B4-BE49-F238E27FC236}">
                    <a16:creationId xmlns:a16="http://schemas.microsoft.com/office/drawing/2014/main" id="{8EF058C2-C375-4A74-896B-53770CC80FBF}"/>
                  </a:ext>
                </a:extLst>
              </p:cNvPr>
              <p:cNvSpPr>
                <a:spLocks noChangeShapeType="1"/>
              </p:cNvSpPr>
              <p:nvPr/>
            </p:nvSpPr>
            <p:spPr bwMode="auto">
              <a:xfrm flipH="1">
                <a:off x="4955" y="169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45" name="Line 168">
                <a:extLst>
                  <a:ext uri="{FF2B5EF4-FFF2-40B4-BE49-F238E27FC236}">
                    <a16:creationId xmlns:a16="http://schemas.microsoft.com/office/drawing/2014/main" id="{F3AF5AA8-2744-4A50-91F2-2E2B46905756}"/>
                  </a:ext>
                </a:extLst>
              </p:cNvPr>
              <p:cNvSpPr>
                <a:spLocks noChangeShapeType="1"/>
              </p:cNvSpPr>
              <p:nvPr/>
            </p:nvSpPr>
            <p:spPr bwMode="auto">
              <a:xfrm>
                <a:off x="4955" y="1694"/>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46" name="Line 169">
                <a:extLst>
                  <a:ext uri="{FF2B5EF4-FFF2-40B4-BE49-F238E27FC236}">
                    <a16:creationId xmlns:a16="http://schemas.microsoft.com/office/drawing/2014/main" id="{6B3E1412-FCF6-44A6-80A7-AC64FF75F86A}"/>
                  </a:ext>
                </a:extLst>
              </p:cNvPr>
              <p:cNvSpPr>
                <a:spLocks noChangeShapeType="1"/>
              </p:cNvSpPr>
              <p:nvPr/>
            </p:nvSpPr>
            <p:spPr bwMode="auto">
              <a:xfrm flipH="1">
                <a:off x="4955" y="162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47" name="Line 170">
                <a:extLst>
                  <a:ext uri="{FF2B5EF4-FFF2-40B4-BE49-F238E27FC236}">
                    <a16:creationId xmlns:a16="http://schemas.microsoft.com/office/drawing/2014/main" id="{D6E4F516-AA31-440A-A67C-E3C30B52CD48}"/>
                  </a:ext>
                </a:extLst>
              </p:cNvPr>
              <p:cNvSpPr>
                <a:spLocks noChangeShapeType="1"/>
              </p:cNvSpPr>
              <p:nvPr/>
            </p:nvSpPr>
            <p:spPr bwMode="auto">
              <a:xfrm>
                <a:off x="4955" y="1628"/>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48" name="Line 171">
                <a:extLst>
                  <a:ext uri="{FF2B5EF4-FFF2-40B4-BE49-F238E27FC236}">
                    <a16:creationId xmlns:a16="http://schemas.microsoft.com/office/drawing/2014/main" id="{100B2719-E6B3-44AF-A7A1-59ABE9DCF1F5}"/>
                  </a:ext>
                </a:extLst>
              </p:cNvPr>
              <p:cNvSpPr>
                <a:spLocks noChangeShapeType="1"/>
              </p:cNvSpPr>
              <p:nvPr/>
            </p:nvSpPr>
            <p:spPr bwMode="auto">
              <a:xfrm flipH="1">
                <a:off x="4955" y="1561"/>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49" name="Line 172">
                <a:extLst>
                  <a:ext uri="{FF2B5EF4-FFF2-40B4-BE49-F238E27FC236}">
                    <a16:creationId xmlns:a16="http://schemas.microsoft.com/office/drawing/2014/main" id="{11BFCA60-737C-475F-92DF-7216F57AFD98}"/>
                  </a:ext>
                </a:extLst>
              </p:cNvPr>
              <p:cNvSpPr>
                <a:spLocks noChangeShapeType="1"/>
              </p:cNvSpPr>
              <p:nvPr/>
            </p:nvSpPr>
            <p:spPr bwMode="auto">
              <a:xfrm>
                <a:off x="4955" y="1561"/>
                <a:ext cx="1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50" name="Line 173">
                <a:extLst>
                  <a:ext uri="{FF2B5EF4-FFF2-40B4-BE49-F238E27FC236}">
                    <a16:creationId xmlns:a16="http://schemas.microsoft.com/office/drawing/2014/main" id="{3F7CB08E-145B-4252-BB64-FF8798D2628C}"/>
                  </a:ext>
                </a:extLst>
              </p:cNvPr>
              <p:cNvSpPr>
                <a:spLocks noChangeShapeType="1"/>
              </p:cNvSpPr>
              <p:nvPr/>
            </p:nvSpPr>
            <p:spPr bwMode="auto">
              <a:xfrm flipH="1">
                <a:off x="4931" y="1495"/>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51" name="Line 174">
                <a:extLst>
                  <a:ext uri="{FF2B5EF4-FFF2-40B4-BE49-F238E27FC236}">
                    <a16:creationId xmlns:a16="http://schemas.microsoft.com/office/drawing/2014/main" id="{0FC56CBC-D76C-4060-B7B3-55C123E9505F}"/>
                  </a:ext>
                </a:extLst>
              </p:cNvPr>
              <p:cNvSpPr>
                <a:spLocks noChangeShapeType="1"/>
              </p:cNvSpPr>
              <p:nvPr/>
            </p:nvSpPr>
            <p:spPr bwMode="auto">
              <a:xfrm>
                <a:off x="4931" y="1495"/>
                <a:ext cx="42"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52" name="Rectangle 175">
                <a:extLst>
                  <a:ext uri="{FF2B5EF4-FFF2-40B4-BE49-F238E27FC236}">
                    <a16:creationId xmlns:a16="http://schemas.microsoft.com/office/drawing/2014/main" id="{15FD2D05-17AC-46B8-B962-08085B4BBFBC}"/>
                  </a:ext>
                </a:extLst>
              </p:cNvPr>
              <p:cNvSpPr>
                <a:spLocks noChangeArrowheads="1"/>
              </p:cNvSpPr>
              <p:nvPr/>
            </p:nvSpPr>
            <p:spPr bwMode="auto">
              <a:xfrm>
                <a:off x="4558" y="1856"/>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53" name="Rectangle 176">
                <a:extLst>
                  <a:ext uri="{FF2B5EF4-FFF2-40B4-BE49-F238E27FC236}">
                    <a16:creationId xmlns:a16="http://schemas.microsoft.com/office/drawing/2014/main" id="{84445F99-E81D-4766-B344-DD9F4316C167}"/>
                  </a:ext>
                </a:extLst>
              </p:cNvPr>
              <p:cNvSpPr>
                <a:spLocks noChangeArrowheads="1"/>
              </p:cNvSpPr>
              <p:nvPr/>
            </p:nvSpPr>
            <p:spPr bwMode="auto">
              <a:xfrm>
                <a:off x="4702" y="2548"/>
                <a:ext cx="25"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54" name="Rectangle 177">
                <a:extLst>
                  <a:ext uri="{FF2B5EF4-FFF2-40B4-BE49-F238E27FC236}">
                    <a16:creationId xmlns:a16="http://schemas.microsoft.com/office/drawing/2014/main" id="{B2E10C65-9024-4E6A-8311-906847DBF827}"/>
                  </a:ext>
                </a:extLst>
              </p:cNvPr>
              <p:cNvSpPr>
                <a:spLocks noChangeArrowheads="1"/>
              </p:cNvSpPr>
              <p:nvPr/>
            </p:nvSpPr>
            <p:spPr bwMode="auto">
              <a:xfrm>
                <a:off x="3807" y="1995"/>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55" name="Rectangle 178">
                <a:extLst>
                  <a:ext uri="{FF2B5EF4-FFF2-40B4-BE49-F238E27FC236}">
                    <a16:creationId xmlns:a16="http://schemas.microsoft.com/office/drawing/2014/main" id="{971F7F6F-E65D-4C00-88DD-A2C07B432944}"/>
                  </a:ext>
                </a:extLst>
              </p:cNvPr>
              <p:cNvSpPr>
                <a:spLocks noChangeArrowheads="1"/>
              </p:cNvSpPr>
              <p:nvPr/>
            </p:nvSpPr>
            <p:spPr bwMode="auto">
              <a:xfrm>
                <a:off x="4102" y="1826"/>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56" name="Rectangle 179">
                <a:extLst>
                  <a:ext uri="{FF2B5EF4-FFF2-40B4-BE49-F238E27FC236}">
                    <a16:creationId xmlns:a16="http://schemas.microsoft.com/office/drawing/2014/main" id="{09DF80AB-3E3F-45E7-BDBF-FBBAD4CCF3A6}"/>
                  </a:ext>
                </a:extLst>
              </p:cNvPr>
              <p:cNvSpPr>
                <a:spLocks noChangeArrowheads="1"/>
              </p:cNvSpPr>
              <p:nvPr/>
            </p:nvSpPr>
            <p:spPr bwMode="auto">
              <a:xfrm>
                <a:off x="3789" y="2524"/>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57" name="Rectangle 180">
                <a:extLst>
                  <a:ext uri="{FF2B5EF4-FFF2-40B4-BE49-F238E27FC236}">
                    <a16:creationId xmlns:a16="http://schemas.microsoft.com/office/drawing/2014/main" id="{DEB836B1-746A-440B-B32F-156B6814A936}"/>
                  </a:ext>
                </a:extLst>
              </p:cNvPr>
              <p:cNvSpPr>
                <a:spLocks noChangeArrowheads="1"/>
              </p:cNvSpPr>
              <p:nvPr/>
            </p:nvSpPr>
            <p:spPr bwMode="auto">
              <a:xfrm>
                <a:off x="3975" y="2813"/>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58" name="Rectangle 181">
                <a:extLst>
                  <a:ext uri="{FF2B5EF4-FFF2-40B4-BE49-F238E27FC236}">
                    <a16:creationId xmlns:a16="http://schemas.microsoft.com/office/drawing/2014/main" id="{811E34A7-F349-4406-BAB8-E3741A746DB3}"/>
                  </a:ext>
                </a:extLst>
              </p:cNvPr>
              <p:cNvSpPr>
                <a:spLocks noChangeArrowheads="1"/>
              </p:cNvSpPr>
              <p:nvPr/>
            </p:nvSpPr>
            <p:spPr bwMode="auto">
              <a:xfrm>
                <a:off x="2876" y="2602"/>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59" name="Rectangle 182">
                <a:extLst>
                  <a:ext uri="{FF2B5EF4-FFF2-40B4-BE49-F238E27FC236}">
                    <a16:creationId xmlns:a16="http://schemas.microsoft.com/office/drawing/2014/main" id="{8DFA97B3-9ABF-43DC-9C8B-72BCA7E4C7DB}"/>
                  </a:ext>
                </a:extLst>
              </p:cNvPr>
              <p:cNvSpPr>
                <a:spLocks noChangeArrowheads="1"/>
              </p:cNvSpPr>
              <p:nvPr/>
            </p:nvSpPr>
            <p:spPr bwMode="auto">
              <a:xfrm>
                <a:off x="3128" y="2404"/>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60" name="Rectangle 183">
                <a:extLst>
                  <a:ext uri="{FF2B5EF4-FFF2-40B4-BE49-F238E27FC236}">
                    <a16:creationId xmlns:a16="http://schemas.microsoft.com/office/drawing/2014/main" id="{BF6FE8E6-4828-437B-9FBB-EAE7D80E5190}"/>
                  </a:ext>
                </a:extLst>
              </p:cNvPr>
              <p:cNvSpPr>
                <a:spLocks noChangeArrowheads="1"/>
              </p:cNvSpPr>
              <p:nvPr/>
            </p:nvSpPr>
            <p:spPr bwMode="auto">
              <a:xfrm>
                <a:off x="3116" y="2692"/>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61" name="Rectangle 184">
                <a:extLst>
                  <a:ext uri="{FF2B5EF4-FFF2-40B4-BE49-F238E27FC236}">
                    <a16:creationId xmlns:a16="http://schemas.microsoft.com/office/drawing/2014/main" id="{379FF386-876B-4919-A1E6-8D98BAD165A3}"/>
                  </a:ext>
                </a:extLst>
              </p:cNvPr>
              <p:cNvSpPr>
                <a:spLocks noChangeArrowheads="1"/>
              </p:cNvSpPr>
              <p:nvPr/>
            </p:nvSpPr>
            <p:spPr bwMode="auto">
              <a:xfrm>
                <a:off x="3260" y="2031"/>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62" name="Rectangle 185">
                <a:extLst>
                  <a:ext uri="{FF2B5EF4-FFF2-40B4-BE49-F238E27FC236}">
                    <a16:creationId xmlns:a16="http://schemas.microsoft.com/office/drawing/2014/main" id="{4FC74964-E07F-4419-BB49-4D09E52F6687}"/>
                  </a:ext>
                </a:extLst>
              </p:cNvPr>
              <p:cNvSpPr>
                <a:spLocks noChangeArrowheads="1"/>
              </p:cNvSpPr>
              <p:nvPr/>
            </p:nvSpPr>
            <p:spPr bwMode="auto">
              <a:xfrm>
                <a:off x="3290" y="1826"/>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63" name="Rectangle 186">
                <a:extLst>
                  <a:ext uri="{FF2B5EF4-FFF2-40B4-BE49-F238E27FC236}">
                    <a16:creationId xmlns:a16="http://schemas.microsoft.com/office/drawing/2014/main" id="{113E2283-4C75-44AA-B7E0-F1336B56B1A4}"/>
                  </a:ext>
                </a:extLst>
              </p:cNvPr>
              <p:cNvSpPr>
                <a:spLocks noChangeArrowheads="1"/>
              </p:cNvSpPr>
              <p:nvPr/>
            </p:nvSpPr>
            <p:spPr bwMode="auto">
              <a:xfrm>
                <a:off x="3224" y="1682"/>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64" name="Rectangle 187">
                <a:extLst>
                  <a:ext uri="{FF2B5EF4-FFF2-40B4-BE49-F238E27FC236}">
                    <a16:creationId xmlns:a16="http://schemas.microsoft.com/office/drawing/2014/main" id="{3D818E7B-4019-42D7-95B5-BEBE2D70BF7B}"/>
                  </a:ext>
                </a:extLst>
              </p:cNvPr>
              <p:cNvSpPr>
                <a:spLocks noChangeArrowheads="1"/>
              </p:cNvSpPr>
              <p:nvPr/>
            </p:nvSpPr>
            <p:spPr bwMode="auto">
              <a:xfrm>
                <a:off x="3284" y="1826"/>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65" name="Rectangle 188">
                <a:extLst>
                  <a:ext uri="{FF2B5EF4-FFF2-40B4-BE49-F238E27FC236}">
                    <a16:creationId xmlns:a16="http://schemas.microsoft.com/office/drawing/2014/main" id="{77D1813F-B135-440C-9F2D-7B6F3A1710BD}"/>
                  </a:ext>
                </a:extLst>
              </p:cNvPr>
              <p:cNvSpPr>
                <a:spLocks noChangeArrowheads="1"/>
              </p:cNvSpPr>
              <p:nvPr/>
            </p:nvSpPr>
            <p:spPr bwMode="auto">
              <a:xfrm>
                <a:off x="3585" y="1898"/>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66" name="Rectangle 189">
                <a:extLst>
                  <a:ext uri="{FF2B5EF4-FFF2-40B4-BE49-F238E27FC236}">
                    <a16:creationId xmlns:a16="http://schemas.microsoft.com/office/drawing/2014/main" id="{97742C34-34BB-4D7D-9DDD-EDC00563AFE6}"/>
                  </a:ext>
                </a:extLst>
              </p:cNvPr>
              <p:cNvSpPr>
                <a:spLocks noChangeArrowheads="1"/>
              </p:cNvSpPr>
              <p:nvPr/>
            </p:nvSpPr>
            <p:spPr bwMode="auto">
              <a:xfrm>
                <a:off x="3200" y="2151"/>
                <a:ext cx="24" cy="24"/>
              </a:xfrm>
              <a:prstGeom prst="rect">
                <a:avLst/>
              </a:prstGeom>
              <a:noFill/>
              <a:ln w="9525">
                <a:solidFill>
                  <a:srgbClr val="000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67" name="Line 190">
                <a:extLst>
                  <a:ext uri="{FF2B5EF4-FFF2-40B4-BE49-F238E27FC236}">
                    <a16:creationId xmlns:a16="http://schemas.microsoft.com/office/drawing/2014/main" id="{74D8DB59-1AEA-44D9-B0D5-601DFFA979CF}"/>
                  </a:ext>
                </a:extLst>
              </p:cNvPr>
              <p:cNvSpPr>
                <a:spLocks noChangeShapeType="1"/>
              </p:cNvSpPr>
              <p:nvPr/>
            </p:nvSpPr>
            <p:spPr bwMode="auto">
              <a:xfrm>
                <a:off x="2773" y="2187"/>
                <a:ext cx="2140" cy="0"/>
              </a:xfrm>
              <a:prstGeom prst="line">
                <a:avLst/>
              </a:prstGeom>
              <a:noFill/>
              <a:ln w="9525" cap="flat">
                <a:solidFill>
                  <a:srgbClr val="FF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68" name="Line 191">
                <a:extLst>
                  <a:ext uri="{FF2B5EF4-FFF2-40B4-BE49-F238E27FC236}">
                    <a16:creationId xmlns:a16="http://schemas.microsoft.com/office/drawing/2014/main" id="{09849376-7DED-4D93-A371-95F9004A2055}"/>
                  </a:ext>
                </a:extLst>
              </p:cNvPr>
              <p:cNvSpPr>
                <a:spLocks noChangeShapeType="1"/>
              </p:cNvSpPr>
              <p:nvPr/>
            </p:nvSpPr>
            <p:spPr bwMode="auto">
              <a:xfrm flipV="1">
                <a:off x="3603" y="1495"/>
                <a:ext cx="0" cy="1336"/>
              </a:xfrm>
              <a:prstGeom prst="line">
                <a:avLst/>
              </a:prstGeom>
              <a:noFill/>
              <a:ln w="9525" cap="flat">
                <a:solidFill>
                  <a:srgbClr val="FF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69" name="Rectangle 192">
                <a:extLst>
                  <a:ext uri="{FF2B5EF4-FFF2-40B4-BE49-F238E27FC236}">
                    <a16:creationId xmlns:a16="http://schemas.microsoft.com/office/drawing/2014/main" id="{7D25F720-66B6-4860-8007-BC82EE75629B}"/>
                  </a:ext>
                </a:extLst>
              </p:cNvPr>
              <p:cNvSpPr>
                <a:spLocks noChangeArrowheads="1"/>
              </p:cNvSpPr>
              <p:nvPr/>
            </p:nvSpPr>
            <p:spPr bwMode="auto">
              <a:xfrm>
                <a:off x="3897" y="2181"/>
                <a:ext cx="78"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dirty="0">
                    <a:ln>
                      <a:noFill/>
                    </a:ln>
                    <a:solidFill>
                      <a:schemeClr val="bg2">
                        <a:lumMod val="50000"/>
                      </a:schemeClr>
                    </a:solidFill>
                    <a:effectLst/>
                    <a:latin typeface="Arial" panose="020B0604020202020204" pitchFamily="34" charset="0"/>
                  </a:rPr>
                  <a:t>2.14</a:t>
                </a:r>
                <a:endParaRPr kumimoji="0" lang="es-ES" altLang="es-ES" sz="1800" b="0" i="0" u="none" strike="noStrike" cap="none" normalizeH="0" baseline="0" dirty="0">
                  <a:ln>
                    <a:noFill/>
                  </a:ln>
                  <a:solidFill>
                    <a:schemeClr val="bg2">
                      <a:lumMod val="50000"/>
                    </a:schemeClr>
                  </a:solidFill>
                  <a:effectLst/>
                  <a:latin typeface="Arial" panose="020B0604020202020204" pitchFamily="34" charset="0"/>
                </a:endParaRPr>
              </a:p>
            </p:txBody>
          </p:sp>
          <p:sp>
            <p:nvSpPr>
              <p:cNvPr id="270" name="Rectangle 193">
                <a:extLst>
                  <a:ext uri="{FF2B5EF4-FFF2-40B4-BE49-F238E27FC236}">
                    <a16:creationId xmlns:a16="http://schemas.microsoft.com/office/drawing/2014/main" id="{BC08136C-C4B2-4E68-8B17-70762A2C9830}"/>
                  </a:ext>
                </a:extLst>
              </p:cNvPr>
              <p:cNvSpPr>
                <a:spLocks noChangeArrowheads="1"/>
              </p:cNvSpPr>
              <p:nvPr/>
            </p:nvSpPr>
            <p:spPr bwMode="auto">
              <a:xfrm>
                <a:off x="3720" y="2091"/>
                <a:ext cx="5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dirty="0">
                    <a:ln>
                      <a:noFill/>
                    </a:ln>
                    <a:solidFill>
                      <a:schemeClr val="bg2">
                        <a:lumMod val="50000"/>
                      </a:schemeClr>
                    </a:solidFill>
                    <a:effectLst/>
                    <a:latin typeface="Arial" panose="020B0604020202020204" pitchFamily="34" charset="0"/>
                  </a:rPr>
                  <a:t>2.9</a:t>
                </a:r>
                <a:endParaRPr kumimoji="0" lang="es-ES" altLang="es-ES" sz="1800" b="0" i="0" u="none" strike="noStrike" cap="none" normalizeH="0" baseline="0" dirty="0">
                  <a:ln>
                    <a:noFill/>
                  </a:ln>
                  <a:solidFill>
                    <a:schemeClr val="bg2">
                      <a:lumMod val="50000"/>
                    </a:schemeClr>
                  </a:solidFill>
                  <a:effectLst/>
                  <a:latin typeface="Arial" panose="020B0604020202020204" pitchFamily="34" charset="0"/>
                </a:endParaRPr>
              </a:p>
            </p:txBody>
          </p:sp>
          <p:sp>
            <p:nvSpPr>
              <p:cNvPr id="271" name="Rectangle 194">
                <a:extLst>
                  <a:ext uri="{FF2B5EF4-FFF2-40B4-BE49-F238E27FC236}">
                    <a16:creationId xmlns:a16="http://schemas.microsoft.com/office/drawing/2014/main" id="{C781AF06-0E79-4873-83D8-D70E0EE86118}"/>
                  </a:ext>
                </a:extLst>
              </p:cNvPr>
              <p:cNvSpPr>
                <a:spLocks noChangeArrowheads="1"/>
              </p:cNvSpPr>
              <p:nvPr/>
            </p:nvSpPr>
            <p:spPr bwMode="auto">
              <a:xfrm>
                <a:off x="3702" y="2151"/>
                <a:ext cx="5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6.2</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72" name="Rectangle 195">
                <a:extLst>
                  <a:ext uri="{FF2B5EF4-FFF2-40B4-BE49-F238E27FC236}">
                    <a16:creationId xmlns:a16="http://schemas.microsoft.com/office/drawing/2014/main" id="{96827866-AB91-40CC-B471-168AFF248BF0}"/>
                  </a:ext>
                </a:extLst>
              </p:cNvPr>
              <p:cNvSpPr>
                <a:spLocks noChangeArrowheads="1"/>
              </p:cNvSpPr>
              <p:nvPr/>
            </p:nvSpPr>
            <p:spPr bwMode="auto">
              <a:xfrm>
                <a:off x="3705" y="2223"/>
                <a:ext cx="78"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3.25</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73" name="Rectangle 196">
                <a:extLst>
                  <a:ext uri="{FF2B5EF4-FFF2-40B4-BE49-F238E27FC236}">
                    <a16:creationId xmlns:a16="http://schemas.microsoft.com/office/drawing/2014/main" id="{E473378C-1E15-4D66-BB54-912B49543999}"/>
                  </a:ext>
                </a:extLst>
              </p:cNvPr>
              <p:cNvSpPr>
                <a:spLocks noChangeArrowheads="1"/>
              </p:cNvSpPr>
              <p:nvPr/>
            </p:nvSpPr>
            <p:spPr bwMode="auto">
              <a:xfrm>
                <a:off x="3888" y="2223"/>
                <a:ext cx="5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dirty="0">
                    <a:ln>
                      <a:noFill/>
                    </a:ln>
                    <a:solidFill>
                      <a:schemeClr val="bg2">
                        <a:lumMod val="50000"/>
                      </a:schemeClr>
                    </a:solidFill>
                    <a:effectLst/>
                    <a:latin typeface="Arial" panose="020B0604020202020204" pitchFamily="34" charset="0"/>
                  </a:rPr>
                  <a:t>1.5</a:t>
                </a:r>
                <a:endParaRPr kumimoji="0" lang="es-ES" altLang="es-ES" sz="1800" b="0" i="0" u="none" strike="noStrike" cap="none" normalizeH="0" baseline="0" dirty="0">
                  <a:ln>
                    <a:noFill/>
                  </a:ln>
                  <a:solidFill>
                    <a:schemeClr val="bg2">
                      <a:lumMod val="50000"/>
                    </a:schemeClr>
                  </a:solidFill>
                  <a:effectLst/>
                  <a:latin typeface="Arial" panose="020B0604020202020204" pitchFamily="34" charset="0"/>
                </a:endParaRPr>
              </a:p>
            </p:txBody>
          </p:sp>
          <p:sp>
            <p:nvSpPr>
              <p:cNvPr id="274" name="Rectangle 197">
                <a:extLst>
                  <a:ext uri="{FF2B5EF4-FFF2-40B4-BE49-F238E27FC236}">
                    <a16:creationId xmlns:a16="http://schemas.microsoft.com/office/drawing/2014/main" id="{23E2D51F-A013-4D4F-A9E0-685C4B598FF9}"/>
                  </a:ext>
                </a:extLst>
              </p:cNvPr>
              <p:cNvSpPr>
                <a:spLocks noChangeArrowheads="1"/>
              </p:cNvSpPr>
              <p:nvPr/>
            </p:nvSpPr>
            <p:spPr bwMode="auto">
              <a:xfrm>
                <a:off x="3522" y="1874"/>
                <a:ext cx="5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dirty="0">
                    <a:ln>
                      <a:noFill/>
                    </a:ln>
                    <a:solidFill>
                      <a:schemeClr val="bg2">
                        <a:lumMod val="50000"/>
                      </a:schemeClr>
                    </a:solidFill>
                    <a:effectLst/>
                    <a:latin typeface="Arial" panose="020B0604020202020204" pitchFamily="34" charset="0"/>
                  </a:rPr>
                  <a:t>4.3</a:t>
                </a:r>
                <a:endParaRPr kumimoji="0" lang="es-ES" altLang="es-ES" sz="1800" b="0" i="0" u="none" strike="noStrike" cap="none" normalizeH="0" baseline="0" dirty="0">
                  <a:ln>
                    <a:noFill/>
                  </a:ln>
                  <a:solidFill>
                    <a:schemeClr val="bg2">
                      <a:lumMod val="50000"/>
                    </a:schemeClr>
                  </a:solidFill>
                  <a:effectLst/>
                  <a:latin typeface="Arial" panose="020B0604020202020204" pitchFamily="34" charset="0"/>
                </a:endParaRPr>
              </a:p>
            </p:txBody>
          </p:sp>
          <p:sp>
            <p:nvSpPr>
              <p:cNvPr id="275" name="Rectangle 198">
                <a:extLst>
                  <a:ext uri="{FF2B5EF4-FFF2-40B4-BE49-F238E27FC236}">
                    <a16:creationId xmlns:a16="http://schemas.microsoft.com/office/drawing/2014/main" id="{74EFC5FC-94F8-4D9B-A666-939ECED3A600}"/>
                  </a:ext>
                </a:extLst>
              </p:cNvPr>
              <p:cNvSpPr>
                <a:spLocks noChangeArrowheads="1"/>
              </p:cNvSpPr>
              <p:nvPr/>
            </p:nvSpPr>
            <p:spPr bwMode="auto">
              <a:xfrm>
                <a:off x="3753" y="2013"/>
                <a:ext cx="78"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2.15</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76" name="Rectangle 199">
                <a:extLst>
                  <a:ext uri="{FF2B5EF4-FFF2-40B4-BE49-F238E27FC236}">
                    <a16:creationId xmlns:a16="http://schemas.microsoft.com/office/drawing/2014/main" id="{463E97F0-0C02-488E-A604-C3DDE366AC04}"/>
                  </a:ext>
                </a:extLst>
              </p:cNvPr>
              <p:cNvSpPr>
                <a:spLocks noChangeArrowheads="1"/>
              </p:cNvSpPr>
              <p:nvPr/>
            </p:nvSpPr>
            <p:spPr bwMode="auto">
              <a:xfrm>
                <a:off x="3720" y="2410"/>
                <a:ext cx="5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1.6</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77" name="Rectangle 200">
                <a:extLst>
                  <a:ext uri="{FF2B5EF4-FFF2-40B4-BE49-F238E27FC236}">
                    <a16:creationId xmlns:a16="http://schemas.microsoft.com/office/drawing/2014/main" id="{5E28EF10-8095-4B55-9E65-A6F11881E024}"/>
                  </a:ext>
                </a:extLst>
              </p:cNvPr>
              <p:cNvSpPr>
                <a:spLocks noChangeArrowheads="1"/>
              </p:cNvSpPr>
              <p:nvPr/>
            </p:nvSpPr>
            <p:spPr bwMode="auto">
              <a:xfrm>
                <a:off x="3648" y="2428"/>
                <a:ext cx="5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dirty="0">
                    <a:ln>
                      <a:noFill/>
                    </a:ln>
                    <a:solidFill>
                      <a:schemeClr val="bg2">
                        <a:lumMod val="50000"/>
                      </a:schemeClr>
                    </a:solidFill>
                    <a:effectLst/>
                    <a:latin typeface="Arial" panose="020B0604020202020204" pitchFamily="34" charset="0"/>
                  </a:rPr>
                  <a:t>1.7</a:t>
                </a:r>
                <a:endParaRPr kumimoji="0" lang="es-ES" altLang="es-ES" sz="1800" b="0" i="0" u="none" strike="noStrike" cap="none" normalizeH="0" baseline="0" dirty="0">
                  <a:ln>
                    <a:noFill/>
                  </a:ln>
                  <a:solidFill>
                    <a:schemeClr val="bg2">
                      <a:lumMod val="50000"/>
                    </a:schemeClr>
                  </a:solidFill>
                  <a:effectLst/>
                  <a:latin typeface="Arial" panose="020B0604020202020204" pitchFamily="34" charset="0"/>
                </a:endParaRPr>
              </a:p>
            </p:txBody>
          </p:sp>
          <p:sp>
            <p:nvSpPr>
              <p:cNvPr id="278" name="Rectangle 201">
                <a:extLst>
                  <a:ext uri="{FF2B5EF4-FFF2-40B4-BE49-F238E27FC236}">
                    <a16:creationId xmlns:a16="http://schemas.microsoft.com/office/drawing/2014/main" id="{3EA3304F-E09E-4F29-B3FA-5E73FCCB97AB}"/>
                  </a:ext>
                </a:extLst>
              </p:cNvPr>
              <p:cNvSpPr>
                <a:spLocks noChangeArrowheads="1"/>
              </p:cNvSpPr>
              <p:nvPr/>
            </p:nvSpPr>
            <p:spPr bwMode="auto">
              <a:xfrm>
                <a:off x="3639" y="2428"/>
                <a:ext cx="90"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dirty="0">
                    <a:ln>
                      <a:noFill/>
                    </a:ln>
                    <a:solidFill>
                      <a:schemeClr val="bg2">
                        <a:lumMod val="50000"/>
                      </a:schemeClr>
                    </a:solidFill>
                    <a:effectLst/>
                    <a:latin typeface="Arial" panose="020B0604020202020204" pitchFamily="34" charset="0"/>
                  </a:rPr>
                  <a:t>2.10</a:t>
                </a:r>
                <a:endParaRPr kumimoji="0" lang="es-ES" altLang="es-ES" sz="1800" b="0" i="0" u="none" strike="noStrike" cap="none" normalizeH="0" baseline="0" dirty="0">
                  <a:ln>
                    <a:noFill/>
                  </a:ln>
                  <a:solidFill>
                    <a:schemeClr val="bg2">
                      <a:lumMod val="50000"/>
                    </a:schemeClr>
                  </a:solidFill>
                  <a:effectLst/>
                  <a:latin typeface="Arial" panose="020B0604020202020204" pitchFamily="34" charset="0"/>
                </a:endParaRPr>
              </a:p>
            </p:txBody>
          </p:sp>
          <p:sp>
            <p:nvSpPr>
              <p:cNvPr id="279" name="Rectangle 202">
                <a:extLst>
                  <a:ext uri="{FF2B5EF4-FFF2-40B4-BE49-F238E27FC236}">
                    <a16:creationId xmlns:a16="http://schemas.microsoft.com/office/drawing/2014/main" id="{5C510EF3-7E42-42E0-9EB3-774C40015985}"/>
                  </a:ext>
                </a:extLst>
              </p:cNvPr>
              <p:cNvSpPr>
                <a:spLocks noChangeArrowheads="1"/>
              </p:cNvSpPr>
              <p:nvPr/>
            </p:nvSpPr>
            <p:spPr bwMode="auto">
              <a:xfrm>
                <a:off x="3861" y="2253"/>
                <a:ext cx="78"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3.18</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80" name="Rectangle 203">
                <a:extLst>
                  <a:ext uri="{FF2B5EF4-FFF2-40B4-BE49-F238E27FC236}">
                    <a16:creationId xmlns:a16="http://schemas.microsoft.com/office/drawing/2014/main" id="{F92B4ED4-F580-476E-9E56-6302D7C7830A}"/>
                  </a:ext>
                </a:extLst>
              </p:cNvPr>
              <p:cNvSpPr>
                <a:spLocks noChangeArrowheads="1"/>
              </p:cNvSpPr>
              <p:nvPr/>
            </p:nvSpPr>
            <p:spPr bwMode="auto">
              <a:xfrm>
                <a:off x="3789" y="2380"/>
                <a:ext cx="78"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2.16</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81" name="Rectangle 204">
                <a:extLst>
                  <a:ext uri="{FF2B5EF4-FFF2-40B4-BE49-F238E27FC236}">
                    <a16:creationId xmlns:a16="http://schemas.microsoft.com/office/drawing/2014/main" id="{FBAD191D-B321-432B-AB20-87FB1351BC02}"/>
                  </a:ext>
                </a:extLst>
              </p:cNvPr>
              <p:cNvSpPr>
                <a:spLocks noChangeArrowheads="1"/>
              </p:cNvSpPr>
              <p:nvPr/>
            </p:nvSpPr>
            <p:spPr bwMode="auto">
              <a:xfrm>
                <a:off x="3786" y="2392"/>
                <a:ext cx="5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1.8</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grpSp>
        <p:grpSp>
          <p:nvGrpSpPr>
            <p:cNvPr id="712" name="Grupo 711">
              <a:extLst>
                <a:ext uri="{FF2B5EF4-FFF2-40B4-BE49-F238E27FC236}">
                  <a16:creationId xmlns:a16="http://schemas.microsoft.com/office/drawing/2014/main" id="{B198D431-42C8-4D56-AB63-093A93BC33D3}"/>
                </a:ext>
              </a:extLst>
            </p:cNvPr>
            <p:cNvGrpSpPr/>
            <p:nvPr/>
          </p:nvGrpSpPr>
          <p:grpSpPr>
            <a:xfrm>
              <a:off x="4790371" y="4052945"/>
              <a:ext cx="498834" cy="104775"/>
              <a:chOff x="3860441" y="5074699"/>
              <a:chExt cx="498834" cy="104775"/>
            </a:xfrm>
          </p:grpSpPr>
          <p:sp>
            <p:nvSpPr>
              <p:cNvPr id="288" name="Elipse 287">
                <a:extLst>
                  <a:ext uri="{FF2B5EF4-FFF2-40B4-BE49-F238E27FC236}">
                    <a16:creationId xmlns:a16="http://schemas.microsoft.com/office/drawing/2014/main" id="{3332C76A-35C6-4621-B838-179ED7C841F3}"/>
                  </a:ext>
                </a:extLst>
              </p:cNvPr>
              <p:cNvSpPr/>
              <p:nvPr/>
            </p:nvSpPr>
            <p:spPr>
              <a:xfrm>
                <a:off x="3860441" y="5086752"/>
                <a:ext cx="72000" cy="72000"/>
              </a:xfrm>
              <a:prstGeom prst="ellipse">
                <a:avLst/>
              </a:prstGeom>
              <a:solidFill>
                <a:schemeClr val="accent6">
                  <a:lumMod val="75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9" name="Rectangle 279">
                <a:extLst>
                  <a:ext uri="{FF2B5EF4-FFF2-40B4-BE49-F238E27FC236}">
                    <a16:creationId xmlns:a16="http://schemas.microsoft.com/office/drawing/2014/main" id="{CC03615A-102B-47E6-8E57-09BCBB9C616C}"/>
                  </a:ext>
                </a:extLst>
              </p:cNvPr>
              <p:cNvSpPr>
                <a:spLocks noChangeArrowheads="1"/>
              </p:cNvSpPr>
              <p:nvPr/>
            </p:nvSpPr>
            <p:spPr bwMode="auto">
              <a:xfrm>
                <a:off x="3987800" y="5074699"/>
                <a:ext cx="371475"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600" b="1" i="0" u="none" strike="noStrike" cap="none" normalizeH="0" baseline="0" dirty="0">
                    <a:ln>
                      <a:noFill/>
                    </a:ln>
                    <a:solidFill>
                      <a:srgbClr val="000000"/>
                    </a:solidFill>
                    <a:effectLst/>
                    <a:latin typeface="Arial" panose="020B0604020202020204" pitchFamily="34" charset="0"/>
                  </a:rPr>
                  <a:t>SG/11 PS</a:t>
                </a:r>
                <a:endParaRPr kumimoji="0" lang="es-ES" altLang="es-ES" sz="1800" b="0" i="0" u="none" strike="noStrike" cap="none" normalizeH="0" baseline="0" dirty="0">
                  <a:ln>
                    <a:noFill/>
                  </a:ln>
                  <a:solidFill>
                    <a:schemeClr val="tx1"/>
                  </a:solidFill>
                  <a:effectLst/>
                  <a:latin typeface="Arial" panose="020B0604020202020204" pitchFamily="34" charset="0"/>
                </a:endParaRPr>
              </a:p>
            </p:txBody>
          </p:sp>
        </p:grpSp>
        <p:grpSp>
          <p:nvGrpSpPr>
            <p:cNvPr id="713" name="Grupo 712">
              <a:extLst>
                <a:ext uri="{FF2B5EF4-FFF2-40B4-BE49-F238E27FC236}">
                  <a16:creationId xmlns:a16="http://schemas.microsoft.com/office/drawing/2014/main" id="{4A873544-82FD-45F3-AAB6-06BCFCD05DB3}"/>
                </a:ext>
              </a:extLst>
            </p:cNvPr>
            <p:cNvGrpSpPr/>
            <p:nvPr/>
          </p:nvGrpSpPr>
          <p:grpSpPr>
            <a:xfrm>
              <a:off x="3969091" y="4052945"/>
              <a:ext cx="498916" cy="104775"/>
              <a:chOff x="3865121" y="5214973"/>
              <a:chExt cx="498916" cy="104775"/>
            </a:xfrm>
          </p:grpSpPr>
          <p:sp>
            <p:nvSpPr>
              <p:cNvPr id="290" name="Elipse 289">
                <a:extLst>
                  <a:ext uri="{FF2B5EF4-FFF2-40B4-BE49-F238E27FC236}">
                    <a16:creationId xmlns:a16="http://schemas.microsoft.com/office/drawing/2014/main" id="{6CA18A42-89BC-4593-A4A0-D04E1EED5351}"/>
                  </a:ext>
                </a:extLst>
              </p:cNvPr>
              <p:cNvSpPr/>
              <p:nvPr/>
            </p:nvSpPr>
            <p:spPr>
              <a:xfrm>
                <a:off x="3865121" y="5226564"/>
                <a:ext cx="72000" cy="72000"/>
              </a:xfrm>
              <a:prstGeom prst="ellipse">
                <a:avLst/>
              </a:prstGeom>
              <a:solidFill>
                <a:schemeClr val="accent6">
                  <a:lumMod val="60000"/>
                  <a:lumOff val="40000"/>
                </a:schemeClr>
              </a:solidFill>
              <a:ln w="31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91" name="Rectangle 274">
                <a:extLst>
                  <a:ext uri="{FF2B5EF4-FFF2-40B4-BE49-F238E27FC236}">
                    <a16:creationId xmlns:a16="http://schemas.microsoft.com/office/drawing/2014/main" id="{9FA64918-7036-4ED4-A7BC-CC1FA1B551BA}"/>
                  </a:ext>
                </a:extLst>
              </p:cNvPr>
              <p:cNvSpPr>
                <a:spLocks noChangeArrowheads="1"/>
              </p:cNvSpPr>
              <p:nvPr/>
            </p:nvSpPr>
            <p:spPr bwMode="auto">
              <a:xfrm>
                <a:off x="3983037" y="5214973"/>
                <a:ext cx="38100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600" b="1" i="0" u="none" strike="noStrike" cap="none" normalizeH="0" baseline="0" dirty="0">
                    <a:ln>
                      <a:noFill/>
                    </a:ln>
                    <a:solidFill>
                      <a:srgbClr val="000000"/>
                    </a:solidFill>
                    <a:effectLst/>
                    <a:latin typeface="Arial" panose="020B0604020202020204" pitchFamily="34" charset="0"/>
                  </a:rPr>
                  <a:t>NG/11 PS</a:t>
                </a:r>
                <a:endParaRPr kumimoji="0" lang="es-ES" altLang="es-ES" sz="1800" b="0" i="0" u="none" strike="noStrike" cap="none" normalizeH="0" baseline="0" dirty="0">
                  <a:ln>
                    <a:noFill/>
                  </a:ln>
                  <a:solidFill>
                    <a:schemeClr val="tx1"/>
                  </a:solidFill>
                  <a:effectLst/>
                  <a:latin typeface="Arial" panose="020B0604020202020204" pitchFamily="34" charset="0"/>
                </a:endParaRPr>
              </a:p>
            </p:txBody>
          </p:sp>
        </p:grpSp>
        <p:grpSp>
          <p:nvGrpSpPr>
            <p:cNvPr id="714" name="Grupo 713">
              <a:extLst>
                <a:ext uri="{FF2B5EF4-FFF2-40B4-BE49-F238E27FC236}">
                  <a16:creationId xmlns:a16="http://schemas.microsoft.com/office/drawing/2014/main" id="{BB2003E0-5AA3-4F24-AD0B-23DBD07C0D15}"/>
                </a:ext>
              </a:extLst>
            </p:cNvPr>
            <p:cNvGrpSpPr/>
            <p:nvPr/>
          </p:nvGrpSpPr>
          <p:grpSpPr>
            <a:xfrm>
              <a:off x="6405051" y="4052945"/>
              <a:ext cx="481100" cy="106583"/>
              <a:chOff x="3868649" y="5360766"/>
              <a:chExt cx="481100" cy="106583"/>
            </a:xfrm>
          </p:grpSpPr>
          <p:sp>
            <p:nvSpPr>
              <p:cNvPr id="297" name="Elipse 296">
                <a:extLst>
                  <a:ext uri="{FF2B5EF4-FFF2-40B4-BE49-F238E27FC236}">
                    <a16:creationId xmlns:a16="http://schemas.microsoft.com/office/drawing/2014/main" id="{1F2F8422-F79F-4636-BE5B-2DE8243470BB}"/>
                  </a:ext>
                </a:extLst>
              </p:cNvPr>
              <p:cNvSpPr/>
              <p:nvPr/>
            </p:nvSpPr>
            <p:spPr>
              <a:xfrm>
                <a:off x="3868649" y="5360766"/>
                <a:ext cx="72000" cy="72000"/>
              </a:xfrm>
              <a:prstGeom prst="ellipse">
                <a:avLst/>
              </a:prstGeom>
              <a:ln w="3175">
                <a:solidFill>
                  <a:schemeClr val="accent2">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a:p>
            </p:txBody>
          </p:sp>
          <p:sp>
            <p:nvSpPr>
              <p:cNvPr id="298" name="Rectangle 268">
                <a:extLst>
                  <a:ext uri="{FF2B5EF4-FFF2-40B4-BE49-F238E27FC236}">
                    <a16:creationId xmlns:a16="http://schemas.microsoft.com/office/drawing/2014/main" id="{66E7CDFB-4709-4789-AEDA-2062034CFF0F}"/>
                  </a:ext>
                </a:extLst>
              </p:cNvPr>
              <p:cNvSpPr>
                <a:spLocks noChangeArrowheads="1"/>
              </p:cNvSpPr>
              <p:nvPr/>
            </p:nvSpPr>
            <p:spPr bwMode="auto">
              <a:xfrm>
                <a:off x="3978274" y="5362574"/>
                <a:ext cx="371475"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600" b="1" i="0" u="none" strike="noStrike" cap="none" normalizeH="0" baseline="0" dirty="0">
                    <a:ln>
                      <a:noFill/>
                    </a:ln>
                    <a:solidFill>
                      <a:srgbClr val="000000"/>
                    </a:solidFill>
                    <a:effectLst/>
                    <a:latin typeface="Arial" panose="020B0604020202020204" pitchFamily="34" charset="0"/>
                  </a:rPr>
                  <a:t>SH/11 PS</a:t>
                </a:r>
                <a:endParaRPr kumimoji="0" lang="es-ES" altLang="es-ES" sz="1800" b="0" i="0" u="none" strike="noStrike" cap="none" normalizeH="0" baseline="0" dirty="0">
                  <a:ln>
                    <a:noFill/>
                  </a:ln>
                  <a:solidFill>
                    <a:schemeClr val="tx1"/>
                  </a:solidFill>
                  <a:effectLst/>
                  <a:latin typeface="Arial" panose="020B0604020202020204" pitchFamily="34" charset="0"/>
                </a:endParaRPr>
              </a:p>
            </p:txBody>
          </p:sp>
        </p:grpSp>
        <p:grpSp>
          <p:nvGrpSpPr>
            <p:cNvPr id="715" name="Grupo 714">
              <a:extLst>
                <a:ext uri="{FF2B5EF4-FFF2-40B4-BE49-F238E27FC236}">
                  <a16:creationId xmlns:a16="http://schemas.microsoft.com/office/drawing/2014/main" id="{33AC8AF9-41B8-4FED-B5C0-453F260C2416}"/>
                </a:ext>
              </a:extLst>
            </p:cNvPr>
            <p:cNvGrpSpPr/>
            <p:nvPr/>
          </p:nvGrpSpPr>
          <p:grpSpPr>
            <a:xfrm>
              <a:off x="7208516" y="4052945"/>
              <a:ext cx="543601" cy="104775"/>
              <a:chOff x="3868697" y="5493734"/>
              <a:chExt cx="543601" cy="104775"/>
            </a:xfrm>
          </p:grpSpPr>
          <p:sp>
            <p:nvSpPr>
              <p:cNvPr id="302" name="Elipse 301">
                <a:extLst>
                  <a:ext uri="{FF2B5EF4-FFF2-40B4-BE49-F238E27FC236}">
                    <a16:creationId xmlns:a16="http://schemas.microsoft.com/office/drawing/2014/main" id="{A847FD70-98FB-40B7-ABB4-91E2991CBC07}"/>
                  </a:ext>
                </a:extLst>
              </p:cNvPr>
              <p:cNvSpPr/>
              <p:nvPr/>
            </p:nvSpPr>
            <p:spPr>
              <a:xfrm>
                <a:off x="3868697" y="5494968"/>
                <a:ext cx="72000" cy="72000"/>
              </a:xfrm>
              <a:prstGeom prst="ellipse">
                <a:avLst/>
              </a:prstGeom>
              <a:solidFill>
                <a:schemeClr val="accent4">
                  <a:lumMod val="60000"/>
                  <a:lumOff val="40000"/>
                </a:schemeClr>
              </a:solidFill>
              <a:ln w="3175">
                <a:solidFill>
                  <a:srgbClr val="BC561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a:p>
            </p:txBody>
          </p:sp>
          <p:sp>
            <p:nvSpPr>
              <p:cNvPr id="707" name="Rectangle 266">
                <a:extLst>
                  <a:ext uri="{FF2B5EF4-FFF2-40B4-BE49-F238E27FC236}">
                    <a16:creationId xmlns:a16="http://schemas.microsoft.com/office/drawing/2014/main" id="{0C31B59E-9C56-418F-893A-BE0DAD860013}"/>
                  </a:ext>
                </a:extLst>
              </p:cNvPr>
              <p:cNvSpPr>
                <a:spLocks noChangeArrowheads="1"/>
              </p:cNvSpPr>
              <p:nvPr/>
            </p:nvSpPr>
            <p:spPr bwMode="auto">
              <a:xfrm>
                <a:off x="3974148" y="5493734"/>
                <a:ext cx="438150"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600" b="1" i="0" u="none" strike="noStrike" cap="none" normalizeH="0" baseline="0" dirty="0">
                    <a:ln>
                      <a:noFill/>
                    </a:ln>
                    <a:solidFill>
                      <a:srgbClr val="000000"/>
                    </a:solidFill>
                    <a:effectLst/>
                    <a:latin typeface="Arial" panose="020B0604020202020204" pitchFamily="34" charset="0"/>
                  </a:rPr>
                  <a:t>FIAN/11 PS</a:t>
                </a:r>
                <a:endParaRPr kumimoji="0" lang="es-ES" altLang="es-ES" sz="1800" b="0" i="0" u="none" strike="noStrike" cap="none" normalizeH="0" baseline="0" dirty="0">
                  <a:ln>
                    <a:noFill/>
                  </a:ln>
                  <a:solidFill>
                    <a:schemeClr val="tx1"/>
                  </a:solidFill>
                  <a:effectLst/>
                  <a:latin typeface="Arial" panose="020B0604020202020204" pitchFamily="34" charset="0"/>
                </a:endParaRPr>
              </a:p>
            </p:txBody>
          </p:sp>
        </p:grpSp>
        <p:sp>
          <p:nvSpPr>
            <p:cNvPr id="8" name="Rectangle 206">
              <a:extLst>
                <a:ext uri="{FF2B5EF4-FFF2-40B4-BE49-F238E27FC236}">
                  <a16:creationId xmlns:a16="http://schemas.microsoft.com/office/drawing/2014/main" id="{98DB882A-8CE9-4878-A1D2-D12F5E979084}"/>
                </a:ext>
              </a:extLst>
            </p:cNvPr>
            <p:cNvSpPr>
              <a:spLocks noChangeArrowheads="1"/>
            </p:cNvSpPr>
            <p:nvPr/>
          </p:nvSpPr>
          <p:spPr bwMode="auto">
            <a:xfrm>
              <a:off x="5807075" y="282358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1.9</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9" name="Rectangle 207">
              <a:extLst>
                <a:ext uri="{FF2B5EF4-FFF2-40B4-BE49-F238E27FC236}">
                  <a16:creationId xmlns:a16="http://schemas.microsoft.com/office/drawing/2014/main" id="{518CA64B-C4E5-46A1-B647-ED9537483D7A}"/>
                </a:ext>
              </a:extLst>
            </p:cNvPr>
            <p:cNvSpPr>
              <a:spLocks noChangeArrowheads="1"/>
            </p:cNvSpPr>
            <p:nvPr/>
          </p:nvSpPr>
          <p:spPr bwMode="auto">
            <a:xfrm>
              <a:off x="5735638" y="2261611"/>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2.13</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10" name="Rectangle 208">
              <a:extLst>
                <a:ext uri="{FF2B5EF4-FFF2-40B4-BE49-F238E27FC236}">
                  <a16:creationId xmlns:a16="http://schemas.microsoft.com/office/drawing/2014/main" id="{3CF1911B-1E7E-4B50-88D9-7412D07CF89C}"/>
                </a:ext>
              </a:extLst>
            </p:cNvPr>
            <p:cNvSpPr>
              <a:spLocks noChangeArrowheads="1"/>
            </p:cNvSpPr>
            <p:nvPr/>
          </p:nvSpPr>
          <p:spPr bwMode="auto">
            <a:xfrm>
              <a:off x="5592763" y="2414011"/>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3.19</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11" name="Rectangle 209">
              <a:extLst>
                <a:ext uri="{FF2B5EF4-FFF2-40B4-BE49-F238E27FC236}">
                  <a16:creationId xmlns:a16="http://schemas.microsoft.com/office/drawing/2014/main" id="{F9365F1A-2B57-4DA9-9F9C-B529509FB59B}"/>
                </a:ext>
              </a:extLst>
            </p:cNvPr>
            <p:cNvSpPr>
              <a:spLocks noChangeArrowheads="1"/>
            </p:cNvSpPr>
            <p:nvPr/>
          </p:nvSpPr>
          <p:spPr bwMode="auto">
            <a:xfrm>
              <a:off x="5081588" y="2204461"/>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5.1</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12" name="Rectangle 210">
              <a:extLst>
                <a:ext uri="{FF2B5EF4-FFF2-40B4-BE49-F238E27FC236}">
                  <a16:creationId xmlns:a16="http://schemas.microsoft.com/office/drawing/2014/main" id="{86EF1936-DBEC-498E-AF52-561A977F5738}"/>
                </a:ext>
              </a:extLst>
            </p:cNvPr>
            <p:cNvSpPr>
              <a:spLocks noChangeArrowheads="1"/>
            </p:cNvSpPr>
            <p:nvPr/>
          </p:nvSpPr>
          <p:spPr bwMode="auto">
            <a:xfrm>
              <a:off x="6054725" y="253783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4.2</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13" name="Rectangle 211">
              <a:extLst>
                <a:ext uri="{FF2B5EF4-FFF2-40B4-BE49-F238E27FC236}">
                  <a16:creationId xmlns:a16="http://schemas.microsoft.com/office/drawing/2014/main" id="{0496E781-2CA4-46E8-AA68-2ABB806C9EA8}"/>
                </a:ext>
              </a:extLst>
            </p:cNvPr>
            <p:cNvSpPr>
              <a:spLocks noChangeArrowheads="1"/>
            </p:cNvSpPr>
            <p:nvPr/>
          </p:nvSpPr>
          <p:spPr bwMode="auto">
            <a:xfrm>
              <a:off x="5868988" y="2804536"/>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1.11</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14" name="Rectangle 212">
              <a:extLst>
                <a:ext uri="{FF2B5EF4-FFF2-40B4-BE49-F238E27FC236}">
                  <a16:creationId xmlns:a16="http://schemas.microsoft.com/office/drawing/2014/main" id="{BD8301C1-4D65-42B8-9183-5588584C9FCE}"/>
                </a:ext>
              </a:extLst>
            </p:cNvPr>
            <p:cNvSpPr>
              <a:spLocks noChangeArrowheads="1"/>
            </p:cNvSpPr>
            <p:nvPr/>
          </p:nvSpPr>
          <p:spPr bwMode="auto">
            <a:xfrm>
              <a:off x="5859463" y="2423536"/>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1.12</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15" name="Rectangle 213">
              <a:extLst>
                <a:ext uri="{FF2B5EF4-FFF2-40B4-BE49-F238E27FC236}">
                  <a16:creationId xmlns:a16="http://schemas.microsoft.com/office/drawing/2014/main" id="{F30C67AC-3EF1-411A-BE22-A05E79367E6D}"/>
                </a:ext>
              </a:extLst>
            </p:cNvPr>
            <p:cNvSpPr>
              <a:spLocks noChangeArrowheads="1"/>
            </p:cNvSpPr>
            <p:nvPr/>
          </p:nvSpPr>
          <p:spPr bwMode="auto">
            <a:xfrm>
              <a:off x="5454650" y="236638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4.1</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16" name="Rectangle 214">
              <a:extLst>
                <a:ext uri="{FF2B5EF4-FFF2-40B4-BE49-F238E27FC236}">
                  <a16:creationId xmlns:a16="http://schemas.microsoft.com/office/drawing/2014/main" id="{6F2D9F91-24A1-41A4-9E71-6ABD0CDFD3CA}"/>
                </a:ext>
              </a:extLst>
            </p:cNvPr>
            <p:cNvSpPr>
              <a:spLocks noChangeArrowheads="1"/>
            </p:cNvSpPr>
            <p:nvPr/>
          </p:nvSpPr>
          <p:spPr bwMode="auto">
            <a:xfrm>
              <a:off x="5964238" y="2394961"/>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1.13</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17" name="Rectangle 215">
              <a:extLst>
                <a:ext uri="{FF2B5EF4-FFF2-40B4-BE49-F238E27FC236}">
                  <a16:creationId xmlns:a16="http://schemas.microsoft.com/office/drawing/2014/main" id="{209B3E14-5020-4113-85F4-960FFA8C79AD}"/>
                </a:ext>
              </a:extLst>
            </p:cNvPr>
            <p:cNvSpPr>
              <a:spLocks noChangeArrowheads="1"/>
            </p:cNvSpPr>
            <p:nvPr/>
          </p:nvSpPr>
          <p:spPr bwMode="auto">
            <a:xfrm>
              <a:off x="5854700" y="240448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5.2</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18" name="Rectangle 216">
              <a:extLst>
                <a:ext uri="{FF2B5EF4-FFF2-40B4-BE49-F238E27FC236}">
                  <a16:creationId xmlns:a16="http://schemas.microsoft.com/office/drawing/2014/main" id="{566148F3-A4EA-4E58-93D0-3D317695A86B}"/>
                </a:ext>
              </a:extLst>
            </p:cNvPr>
            <p:cNvSpPr>
              <a:spLocks noChangeArrowheads="1"/>
            </p:cNvSpPr>
            <p:nvPr/>
          </p:nvSpPr>
          <p:spPr bwMode="auto">
            <a:xfrm>
              <a:off x="5873750" y="242353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5.3</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19" name="Rectangle 217">
              <a:extLst>
                <a:ext uri="{FF2B5EF4-FFF2-40B4-BE49-F238E27FC236}">
                  <a16:creationId xmlns:a16="http://schemas.microsoft.com/office/drawing/2014/main" id="{2DB6E65A-A386-43E9-88B9-01AA28C95F02}"/>
                </a:ext>
              </a:extLst>
            </p:cNvPr>
            <p:cNvSpPr>
              <a:spLocks noChangeArrowheads="1"/>
            </p:cNvSpPr>
            <p:nvPr/>
          </p:nvSpPr>
          <p:spPr bwMode="auto">
            <a:xfrm>
              <a:off x="5697538" y="2366386"/>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2.11</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0" name="Rectangle 218">
              <a:extLst>
                <a:ext uri="{FF2B5EF4-FFF2-40B4-BE49-F238E27FC236}">
                  <a16:creationId xmlns:a16="http://schemas.microsoft.com/office/drawing/2014/main" id="{4F5C198A-E15A-4442-9127-B567B618BA11}"/>
                </a:ext>
              </a:extLst>
            </p:cNvPr>
            <p:cNvSpPr>
              <a:spLocks noChangeArrowheads="1"/>
            </p:cNvSpPr>
            <p:nvPr/>
          </p:nvSpPr>
          <p:spPr bwMode="auto">
            <a:xfrm>
              <a:off x="5019675" y="2585461"/>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3.23</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1" name="Rectangle 219">
              <a:extLst>
                <a:ext uri="{FF2B5EF4-FFF2-40B4-BE49-F238E27FC236}">
                  <a16:creationId xmlns:a16="http://schemas.microsoft.com/office/drawing/2014/main" id="{D6EFA8A8-F175-41DA-A6D5-15AAE5E1784A}"/>
                </a:ext>
              </a:extLst>
            </p:cNvPr>
            <p:cNvSpPr>
              <a:spLocks noChangeArrowheads="1"/>
            </p:cNvSpPr>
            <p:nvPr/>
          </p:nvSpPr>
          <p:spPr bwMode="auto">
            <a:xfrm>
              <a:off x="5892800" y="2509261"/>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1.3</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2" name="Rectangle 220">
              <a:extLst>
                <a:ext uri="{FF2B5EF4-FFF2-40B4-BE49-F238E27FC236}">
                  <a16:creationId xmlns:a16="http://schemas.microsoft.com/office/drawing/2014/main" id="{F808E580-86F2-403B-8C79-461C9150E910}"/>
                </a:ext>
              </a:extLst>
            </p:cNvPr>
            <p:cNvSpPr>
              <a:spLocks noChangeArrowheads="1"/>
            </p:cNvSpPr>
            <p:nvPr/>
          </p:nvSpPr>
          <p:spPr bwMode="auto">
            <a:xfrm>
              <a:off x="5745163" y="2213986"/>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3.16</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3" name="Rectangle 221">
              <a:extLst>
                <a:ext uri="{FF2B5EF4-FFF2-40B4-BE49-F238E27FC236}">
                  <a16:creationId xmlns:a16="http://schemas.microsoft.com/office/drawing/2014/main" id="{773E8D71-40B7-48AD-8565-871BC39EF6E5}"/>
                </a:ext>
              </a:extLst>
            </p:cNvPr>
            <p:cNvSpPr>
              <a:spLocks noChangeArrowheads="1"/>
            </p:cNvSpPr>
            <p:nvPr/>
          </p:nvSpPr>
          <p:spPr bwMode="auto">
            <a:xfrm>
              <a:off x="5186363" y="227113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1.4</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4" name="Rectangle 222">
              <a:extLst>
                <a:ext uri="{FF2B5EF4-FFF2-40B4-BE49-F238E27FC236}">
                  <a16:creationId xmlns:a16="http://schemas.microsoft.com/office/drawing/2014/main" id="{19809E3B-F587-40AB-A8D5-405609900605}"/>
                </a:ext>
              </a:extLst>
            </p:cNvPr>
            <p:cNvSpPr>
              <a:spLocks noChangeArrowheads="1"/>
            </p:cNvSpPr>
            <p:nvPr/>
          </p:nvSpPr>
          <p:spPr bwMode="auto">
            <a:xfrm>
              <a:off x="5940425" y="2433061"/>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2.7</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5" name="Rectangle 223">
              <a:extLst>
                <a:ext uri="{FF2B5EF4-FFF2-40B4-BE49-F238E27FC236}">
                  <a16:creationId xmlns:a16="http://schemas.microsoft.com/office/drawing/2014/main" id="{16F70DB8-DE5B-4617-BDD9-8B77550569C7}"/>
                </a:ext>
              </a:extLst>
            </p:cNvPr>
            <p:cNvSpPr>
              <a:spLocks noChangeArrowheads="1"/>
            </p:cNvSpPr>
            <p:nvPr/>
          </p:nvSpPr>
          <p:spPr bwMode="auto">
            <a:xfrm>
              <a:off x="6016625" y="2356861"/>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2.6</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6" name="Rectangle 224">
              <a:extLst>
                <a:ext uri="{FF2B5EF4-FFF2-40B4-BE49-F238E27FC236}">
                  <a16:creationId xmlns:a16="http://schemas.microsoft.com/office/drawing/2014/main" id="{DD8E58C1-120F-413A-AE28-1C7A6AF58FF3}"/>
                </a:ext>
              </a:extLst>
            </p:cNvPr>
            <p:cNvSpPr>
              <a:spLocks noChangeArrowheads="1"/>
            </p:cNvSpPr>
            <p:nvPr/>
          </p:nvSpPr>
          <p:spPr bwMode="auto">
            <a:xfrm>
              <a:off x="5921375" y="2490211"/>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2.8</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7" name="Rectangle 225">
              <a:extLst>
                <a:ext uri="{FF2B5EF4-FFF2-40B4-BE49-F238E27FC236}">
                  <a16:creationId xmlns:a16="http://schemas.microsoft.com/office/drawing/2014/main" id="{F6F7D5EF-345A-4B21-A1BD-89728B89E8E3}"/>
                </a:ext>
              </a:extLst>
            </p:cNvPr>
            <p:cNvSpPr>
              <a:spLocks noChangeArrowheads="1"/>
            </p:cNvSpPr>
            <p:nvPr/>
          </p:nvSpPr>
          <p:spPr bwMode="auto">
            <a:xfrm>
              <a:off x="6021388" y="2356861"/>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3.17</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8" name="Rectangle 226">
              <a:extLst>
                <a:ext uri="{FF2B5EF4-FFF2-40B4-BE49-F238E27FC236}">
                  <a16:creationId xmlns:a16="http://schemas.microsoft.com/office/drawing/2014/main" id="{B352C96F-B60D-4994-8274-23EFC6106961}"/>
                </a:ext>
              </a:extLst>
            </p:cNvPr>
            <p:cNvSpPr>
              <a:spLocks noChangeArrowheads="1"/>
            </p:cNvSpPr>
            <p:nvPr/>
          </p:nvSpPr>
          <p:spPr bwMode="auto">
            <a:xfrm>
              <a:off x="6007100" y="257593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2.4</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29" name="Rectangle 227">
              <a:extLst>
                <a:ext uri="{FF2B5EF4-FFF2-40B4-BE49-F238E27FC236}">
                  <a16:creationId xmlns:a16="http://schemas.microsoft.com/office/drawing/2014/main" id="{BD874D20-B4CE-4A50-8EA0-348C856D407D}"/>
                </a:ext>
              </a:extLst>
            </p:cNvPr>
            <p:cNvSpPr>
              <a:spLocks noChangeArrowheads="1"/>
            </p:cNvSpPr>
            <p:nvPr/>
          </p:nvSpPr>
          <p:spPr bwMode="auto">
            <a:xfrm>
              <a:off x="5640388" y="2155248"/>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2.12</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30" name="Rectangle 228">
              <a:extLst>
                <a:ext uri="{FF2B5EF4-FFF2-40B4-BE49-F238E27FC236}">
                  <a16:creationId xmlns:a16="http://schemas.microsoft.com/office/drawing/2014/main" id="{828ACFCD-3331-4D16-8192-BE8F2B7F8AF2}"/>
                </a:ext>
              </a:extLst>
            </p:cNvPr>
            <p:cNvSpPr>
              <a:spLocks noChangeArrowheads="1"/>
            </p:cNvSpPr>
            <p:nvPr/>
          </p:nvSpPr>
          <p:spPr bwMode="auto">
            <a:xfrm>
              <a:off x="5935663" y="2309236"/>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3.24</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31" name="Rectangle 229">
              <a:extLst>
                <a:ext uri="{FF2B5EF4-FFF2-40B4-BE49-F238E27FC236}">
                  <a16:creationId xmlns:a16="http://schemas.microsoft.com/office/drawing/2014/main" id="{6A17D5A4-5B31-49C9-9074-E9903960EE70}"/>
                </a:ext>
              </a:extLst>
            </p:cNvPr>
            <p:cNvSpPr>
              <a:spLocks noChangeArrowheads="1"/>
            </p:cNvSpPr>
            <p:nvPr/>
          </p:nvSpPr>
          <p:spPr bwMode="auto">
            <a:xfrm>
              <a:off x="5683250" y="230923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6.1</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32" name="Rectangle 230">
              <a:extLst>
                <a:ext uri="{FF2B5EF4-FFF2-40B4-BE49-F238E27FC236}">
                  <a16:creationId xmlns:a16="http://schemas.microsoft.com/office/drawing/2014/main" id="{91E50CAB-EDFE-4B7B-BF8F-2A7B15E63878}"/>
                </a:ext>
              </a:extLst>
            </p:cNvPr>
            <p:cNvSpPr>
              <a:spLocks noChangeArrowheads="1"/>
            </p:cNvSpPr>
            <p:nvPr/>
          </p:nvSpPr>
          <p:spPr bwMode="auto">
            <a:xfrm>
              <a:off x="6035675" y="2471161"/>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3.6</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33" name="Rectangle 231">
              <a:extLst>
                <a:ext uri="{FF2B5EF4-FFF2-40B4-BE49-F238E27FC236}">
                  <a16:creationId xmlns:a16="http://schemas.microsoft.com/office/drawing/2014/main" id="{F8ACA080-6649-4521-A5E0-9B9588EA4EE0}"/>
                </a:ext>
              </a:extLst>
            </p:cNvPr>
            <p:cNvSpPr>
              <a:spLocks noChangeArrowheads="1"/>
            </p:cNvSpPr>
            <p:nvPr/>
          </p:nvSpPr>
          <p:spPr bwMode="auto">
            <a:xfrm>
              <a:off x="4972050" y="2404486"/>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3.22</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34" name="Rectangle 232">
              <a:extLst>
                <a:ext uri="{FF2B5EF4-FFF2-40B4-BE49-F238E27FC236}">
                  <a16:creationId xmlns:a16="http://schemas.microsoft.com/office/drawing/2014/main" id="{9328C8F0-D3A6-4AE0-B23F-7BA0710E5F25}"/>
                </a:ext>
              </a:extLst>
            </p:cNvPr>
            <p:cNvSpPr>
              <a:spLocks noChangeArrowheads="1"/>
            </p:cNvSpPr>
            <p:nvPr/>
          </p:nvSpPr>
          <p:spPr bwMode="auto">
            <a:xfrm>
              <a:off x="5235575" y="229018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1.2</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35" name="Rectangle 233">
              <a:extLst>
                <a:ext uri="{FF2B5EF4-FFF2-40B4-BE49-F238E27FC236}">
                  <a16:creationId xmlns:a16="http://schemas.microsoft.com/office/drawing/2014/main" id="{7AF9AC7F-C6C8-4382-972E-1E5065D0C31A}"/>
                </a:ext>
              </a:extLst>
            </p:cNvPr>
            <p:cNvSpPr>
              <a:spLocks noChangeArrowheads="1"/>
            </p:cNvSpPr>
            <p:nvPr/>
          </p:nvSpPr>
          <p:spPr bwMode="auto">
            <a:xfrm>
              <a:off x="5978525" y="242353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3.7</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36" name="Rectangle 234">
              <a:extLst>
                <a:ext uri="{FF2B5EF4-FFF2-40B4-BE49-F238E27FC236}">
                  <a16:creationId xmlns:a16="http://schemas.microsoft.com/office/drawing/2014/main" id="{4648AF78-7C1D-4602-9AB5-EEE95DBE06AD}"/>
                </a:ext>
              </a:extLst>
            </p:cNvPr>
            <p:cNvSpPr>
              <a:spLocks noChangeArrowheads="1"/>
            </p:cNvSpPr>
            <p:nvPr/>
          </p:nvSpPr>
          <p:spPr bwMode="auto">
            <a:xfrm>
              <a:off x="5983288" y="2614036"/>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dirty="0">
                  <a:ln>
                    <a:noFill/>
                  </a:ln>
                  <a:solidFill>
                    <a:schemeClr val="bg2">
                      <a:lumMod val="50000"/>
                    </a:schemeClr>
                  </a:solidFill>
                  <a:effectLst/>
                  <a:latin typeface="Arial" panose="020B0604020202020204" pitchFamily="34" charset="0"/>
                </a:rPr>
                <a:t>3.14</a:t>
              </a:r>
              <a:endParaRPr kumimoji="0" lang="es-ES" altLang="es-ES" sz="1800" b="0" i="0" u="none" strike="noStrike" cap="none" normalizeH="0" baseline="0" dirty="0">
                <a:ln>
                  <a:noFill/>
                </a:ln>
                <a:solidFill>
                  <a:schemeClr val="bg2">
                    <a:lumMod val="50000"/>
                  </a:schemeClr>
                </a:solidFill>
                <a:effectLst/>
                <a:latin typeface="Arial" panose="020B0604020202020204" pitchFamily="34" charset="0"/>
              </a:endParaRPr>
            </a:p>
          </p:txBody>
        </p:sp>
        <p:sp>
          <p:nvSpPr>
            <p:cNvPr id="37" name="Rectangle 235">
              <a:extLst>
                <a:ext uri="{FF2B5EF4-FFF2-40B4-BE49-F238E27FC236}">
                  <a16:creationId xmlns:a16="http://schemas.microsoft.com/office/drawing/2014/main" id="{FB3C818F-3A7E-46C0-AE90-6632F1E282F5}"/>
                </a:ext>
              </a:extLst>
            </p:cNvPr>
            <p:cNvSpPr>
              <a:spLocks noChangeArrowheads="1"/>
            </p:cNvSpPr>
            <p:nvPr/>
          </p:nvSpPr>
          <p:spPr bwMode="auto">
            <a:xfrm>
              <a:off x="5892800" y="2107623"/>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2.5</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38" name="Rectangle 236">
              <a:extLst>
                <a:ext uri="{FF2B5EF4-FFF2-40B4-BE49-F238E27FC236}">
                  <a16:creationId xmlns:a16="http://schemas.microsoft.com/office/drawing/2014/main" id="{17C1D89B-F88F-4E12-BFFA-A687D1F27548}"/>
                </a:ext>
              </a:extLst>
            </p:cNvPr>
            <p:cNvSpPr>
              <a:spLocks noChangeArrowheads="1"/>
            </p:cNvSpPr>
            <p:nvPr/>
          </p:nvSpPr>
          <p:spPr bwMode="auto">
            <a:xfrm>
              <a:off x="6007100" y="2471161"/>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2.3</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39" name="Rectangle 237">
              <a:extLst>
                <a:ext uri="{FF2B5EF4-FFF2-40B4-BE49-F238E27FC236}">
                  <a16:creationId xmlns:a16="http://schemas.microsoft.com/office/drawing/2014/main" id="{930D2014-382A-46C6-BBB7-1215AF77CEF7}"/>
                </a:ext>
              </a:extLst>
            </p:cNvPr>
            <p:cNvSpPr>
              <a:spLocks noChangeArrowheads="1"/>
            </p:cNvSpPr>
            <p:nvPr/>
          </p:nvSpPr>
          <p:spPr bwMode="auto">
            <a:xfrm>
              <a:off x="5630863" y="2844223"/>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3.15</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40" name="Rectangle 238">
              <a:extLst>
                <a:ext uri="{FF2B5EF4-FFF2-40B4-BE49-F238E27FC236}">
                  <a16:creationId xmlns:a16="http://schemas.microsoft.com/office/drawing/2014/main" id="{20BFDF8B-A493-4D50-9BF0-74ECB9C9B341}"/>
                </a:ext>
              </a:extLst>
            </p:cNvPr>
            <p:cNvSpPr>
              <a:spLocks noChangeArrowheads="1"/>
            </p:cNvSpPr>
            <p:nvPr/>
          </p:nvSpPr>
          <p:spPr bwMode="auto">
            <a:xfrm>
              <a:off x="5683250" y="2834698"/>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3.1</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41" name="Rectangle 239">
              <a:extLst>
                <a:ext uri="{FF2B5EF4-FFF2-40B4-BE49-F238E27FC236}">
                  <a16:creationId xmlns:a16="http://schemas.microsoft.com/office/drawing/2014/main" id="{52C199BF-93B5-4BF4-B121-E9EEAE5DA9D6}"/>
                </a:ext>
              </a:extLst>
            </p:cNvPr>
            <p:cNvSpPr>
              <a:spLocks noChangeArrowheads="1"/>
            </p:cNvSpPr>
            <p:nvPr/>
          </p:nvSpPr>
          <p:spPr bwMode="auto">
            <a:xfrm>
              <a:off x="5516563" y="2844223"/>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3.11</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42" name="Rectangle 240">
              <a:extLst>
                <a:ext uri="{FF2B5EF4-FFF2-40B4-BE49-F238E27FC236}">
                  <a16:creationId xmlns:a16="http://schemas.microsoft.com/office/drawing/2014/main" id="{478A1D9C-758D-4544-9942-2C561696B219}"/>
                </a:ext>
              </a:extLst>
            </p:cNvPr>
            <p:cNvSpPr>
              <a:spLocks noChangeArrowheads="1"/>
            </p:cNvSpPr>
            <p:nvPr/>
          </p:nvSpPr>
          <p:spPr bwMode="auto">
            <a:xfrm>
              <a:off x="5283200" y="280453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3.9</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43" name="Rectangle 241">
              <a:extLst>
                <a:ext uri="{FF2B5EF4-FFF2-40B4-BE49-F238E27FC236}">
                  <a16:creationId xmlns:a16="http://schemas.microsoft.com/office/drawing/2014/main" id="{F78248A9-C025-4FB6-A6F2-BD18F731ECED}"/>
                </a:ext>
              </a:extLst>
            </p:cNvPr>
            <p:cNvSpPr>
              <a:spLocks noChangeArrowheads="1"/>
            </p:cNvSpPr>
            <p:nvPr/>
          </p:nvSpPr>
          <p:spPr bwMode="auto">
            <a:xfrm>
              <a:off x="5959475" y="2680711"/>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dirty="0">
                  <a:ln>
                    <a:noFill/>
                  </a:ln>
                  <a:solidFill>
                    <a:schemeClr val="bg2">
                      <a:lumMod val="50000"/>
                    </a:schemeClr>
                  </a:solidFill>
                  <a:effectLst/>
                  <a:latin typeface="Arial" panose="020B0604020202020204" pitchFamily="34" charset="0"/>
                </a:rPr>
                <a:t>3.2</a:t>
              </a:r>
              <a:endParaRPr kumimoji="0" lang="es-ES" altLang="es-ES" sz="1800" b="0" i="0" u="none" strike="noStrike" cap="none" normalizeH="0" baseline="0" dirty="0">
                <a:ln>
                  <a:noFill/>
                </a:ln>
                <a:solidFill>
                  <a:schemeClr val="bg2">
                    <a:lumMod val="50000"/>
                  </a:schemeClr>
                </a:solidFill>
                <a:effectLst/>
                <a:latin typeface="Arial" panose="020B0604020202020204" pitchFamily="34" charset="0"/>
              </a:endParaRPr>
            </a:p>
          </p:txBody>
        </p:sp>
        <p:sp>
          <p:nvSpPr>
            <p:cNvPr id="44" name="Rectangle 242">
              <a:extLst>
                <a:ext uri="{FF2B5EF4-FFF2-40B4-BE49-F238E27FC236}">
                  <a16:creationId xmlns:a16="http://schemas.microsoft.com/office/drawing/2014/main" id="{B4B9737F-4DBB-4B1B-8B0E-9DFB0586F2E1}"/>
                </a:ext>
              </a:extLst>
            </p:cNvPr>
            <p:cNvSpPr>
              <a:spLocks noChangeArrowheads="1"/>
            </p:cNvSpPr>
            <p:nvPr/>
          </p:nvSpPr>
          <p:spPr bwMode="auto">
            <a:xfrm>
              <a:off x="5702300" y="267118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3.8</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45" name="Rectangle 243">
              <a:extLst>
                <a:ext uri="{FF2B5EF4-FFF2-40B4-BE49-F238E27FC236}">
                  <a16:creationId xmlns:a16="http://schemas.microsoft.com/office/drawing/2014/main" id="{B2A69331-0506-4ED0-AE0E-2ADD5A46E48E}"/>
                </a:ext>
              </a:extLst>
            </p:cNvPr>
            <p:cNvSpPr>
              <a:spLocks noChangeArrowheads="1"/>
            </p:cNvSpPr>
            <p:nvPr/>
          </p:nvSpPr>
          <p:spPr bwMode="auto">
            <a:xfrm>
              <a:off x="5411788" y="2853748"/>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3.12</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46" name="Rectangle 244">
              <a:extLst>
                <a:ext uri="{FF2B5EF4-FFF2-40B4-BE49-F238E27FC236}">
                  <a16:creationId xmlns:a16="http://schemas.microsoft.com/office/drawing/2014/main" id="{D55A868D-6FAB-4FAB-94EA-545454BCF544}"/>
                </a:ext>
              </a:extLst>
            </p:cNvPr>
            <p:cNvSpPr>
              <a:spLocks noChangeArrowheads="1"/>
            </p:cNvSpPr>
            <p:nvPr/>
          </p:nvSpPr>
          <p:spPr bwMode="auto">
            <a:xfrm>
              <a:off x="5673725" y="2164773"/>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2.1</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47" name="Rectangle 245">
              <a:extLst>
                <a:ext uri="{FF2B5EF4-FFF2-40B4-BE49-F238E27FC236}">
                  <a16:creationId xmlns:a16="http://schemas.microsoft.com/office/drawing/2014/main" id="{58262ADC-741E-46FE-85F5-4A9447685802}"/>
                </a:ext>
              </a:extLst>
            </p:cNvPr>
            <p:cNvSpPr>
              <a:spLocks noChangeArrowheads="1"/>
            </p:cNvSpPr>
            <p:nvPr/>
          </p:nvSpPr>
          <p:spPr bwMode="auto">
            <a:xfrm>
              <a:off x="6045200" y="249973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3.3</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48" name="Rectangle 246">
              <a:extLst>
                <a:ext uri="{FF2B5EF4-FFF2-40B4-BE49-F238E27FC236}">
                  <a16:creationId xmlns:a16="http://schemas.microsoft.com/office/drawing/2014/main" id="{901B9382-4A92-4D79-AC98-DE0104328792}"/>
                </a:ext>
              </a:extLst>
            </p:cNvPr>
            <p:cNvSpPr>
              <a:spLocks noChangeArrowheads="1"/>
            </p:cNvSpPr>
            <p:nvPr/>
          </p:nvSpPr>
          <p:spPr bwMode="auto">
            <a:xfrm>
              <a:off x="6045200" y="2480686"/>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3.4</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49" name="Rectangle 247">
              <a:extLst>
                <a:ext uri="{FF2B5EF4-FFF2-40B4-BE49-F238E27FC236}">
                  <a16:creationId xmlns:a16="http://schemas.microsoft.com/office/drawing/2014/main" id="{36A9FA1C-D57A-48B3-B267-6E819456DCDB}"/>
                </a:ext>
              </a:extLst>
            </p:cNvPr>
            <p:cNvSpPr>
              <a:spLocks noChangeArrowheads="1"/>
            </p:cNvSpPr>
            <p:nvPr/>
          </p:nvSpPr>
          <p:spPr bwMode="auto">
            <a:xfrm>
              <a:off x="5811838" y="2194936"/>
              <a:ext cx="123432"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3.13</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50" name="Rectangle 248">
              <a:extLst>
                <a:ext uri="{FF2B5EF4-FFF2-40B4-BE49-F238E27FC236}">
                  <a16:creationId xmlns:a16="http://schemas.microsoft.com/office/drawing/2014/main" id="{FA2C2961-F755-4C36-839F-1FFE5203563C}"/>
                </a:ext>
              </a:extLst>
            </p:cNvPr>
            <p:cNvSpPr>
              <a:spLocks noChangeArrowheads="1"/>
            </p:cNvSpPr>
            <p:nvPr/>
          </p:nvSpPr>
          <p:spPr bwMode="auto">
            <a:xfrm>
              <a:off x="5721350" y="2145723"/>
              <a:ext cx="88166" cy="76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chemeClr val="bg2">
                      <a:lumMod val="50000"/>
                    </a:schemeClr>
                  </a:solidFill>
                  <a:effectLst/>
                  <a:latin typeface="Arial" panose="020B0604020202020204" pitchFamily="34" charset="0"/>
                </a:rPr>
                <a:t>2.2</a:t>
              </a:r>
              <a:endParaRPr kumimoji="0" lang="es-ES" altLang="es-ES" sz="1800" b="0" i="0" u="none" strike="noStrike" cap="none" normalizeH="0" baseline="0">
                <a:ln>
                  <a:noFill/>
                </a:ln>
                <a:solidFill>
                  <a:schemeClr val="bg2">
                    <a:lumMod val="50000"/>
                  </a:schemeClr>
                </a:solidFill>
                <a:effectLst/>
                <a:latin typeface="Arial" panose="020B0604020202020204" pitchFamily="34" charset="0"/>
              </a:endParaRPr>
            </a:p>
          </p:txBody>
        </p:sp>
        <p:sp>
          <p:nvSpPr>
            <p:cNvPr id="52" name="Rectangle 250">
              <a:extLst>
                <a:ext uri="{FF2B5EF4-FFF2-40B4-BE49-F238E27FC236}">
                  <a16:creationId xmlns:a16="http://schemas.microsoft.com/office/drawing/2014/main" id="{82205026-7870-4C8B-BF37-98A6B9733DE2}"/>
                </a:ext>
              </a:extLst>
            </p:cNvPr>
            <p:cNvSpPr>
              <a:spLocks noChangeArrowheads="1"/>
            </p:cNvSpPr>
            <p:nvPr/>
          </p:nvSpPr>
          <p:spPr bwMode="auto">
            <a:xfrm>
              <a:off x="4156075" y="3684011"/>
              <a:ext cx="8572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-7</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53" name="Rectangle 251">
              <a:extLst>
                <a:ext uri="{FF2B5EF4-FFF2-40B4-BE49-F238E27FC236}">
                  <a16:creationId xmlns:a16="http://schemas.microsoft.com/office/drawing/2014/main" id="{F1A1B3FF-2E9E-418F-B33C-F552A7AD44CF}"/>
                </a:ext>
              </a:extLst>
            </p:cNvPr>
            <p:cNvSpPr>
              <a:spLocks noChangeArrowheads="1"/>
            </p:cNvSpPr>
            <p:nvPr/>
          </p:nvSpPr>
          <p:spPr bwMode="auto">
            <a:xfrm>
              <a:off x="4719638" y="3684011"/>
              <a:ext cx="8572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-4</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54" name="Rectangle 252">
              <a:extLst>
                <a:ext uri="{FF2B5EF4-FFF2-40B4-BE49-F238E27FC236}">
                  <a16:creationId xmlns:a16="http://schemas.microsoft.com/office/drawing/2014/main" id="{08661CFE-5170-4E70-850F-6303718ADE0D}"/>
                </a:ext>
              </a:extLst>
            </p:cNvPr>
            <p:cNvSpPr>
              <a:spLocks noChangeArrowheads="1"/>
            </p:cNvSpPr>
            <p:nvPr/>
          </p:nvSpPr>
          <p:spPr bwMode="auto">
            <a:xfrm>
              <a:off x="5292725" y="3684011"/>
              <a:ext cx="8572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-1</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55" name="Rectangle 253">
              <a:extLst>
                <a:ext uri="{FF2B5EF4-FFF2-40B4-BE49-F238E27FC236}">
                  <a16:creationId xmlns:a16="http://schemas.microsoft.com/office/drawing/2014/main" id="{D3506445-62A5-498B-AAF3-927506DBC711}"/>
                </a:ext>
              </a:extLst>
            </p:cNvPr>
            <p:cNvSpPr>
              <a:spLocks noChangeArrowheads="1"/>
            </p:cNvSpPr>
            <p:nvPr/>
          </p:nvSpPr>
          <p:spPr bwMode="auto">
            <a:xfrm>
              <a:off x="5864225" y="3684011"/>
              <a:ext cx="666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2</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56" name="Rectangle 254">
              <a:extLst>
                <a:ext uri="{FF2B5EF4-FFF2-40B4-BE49-F238E27FC236}">
                  <a16:creationId xmlns:a16="http://schemas.microsoft.com/office/drawing/2014/main" id="{434E8038-CDF8-4D9F-807B-67D0EDF3598D}"/>
                </a:ext>
              </a:extLst>
            </p:cNvPr>
            <p:cNvSpPr>
              <a:spLocks noChangeArrowheads="1"/>
            </p:cNvSpPr>
            <p:nvPr/>
          </p:nvSpPr>
          <p:spPr bwMode="auto">
            <a:xfrm>
              <a:off x="6427788" y="3684011"/>
              <a:ext cx="666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5</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57" name="Rectangle 255">
              <a:extLst>
                <a:ext uri="{FF2B5EF4-FFF2-40B4-BE49-F238E27FC236}">
                  <a16:creationId xmlns:a16="http://schemas.microsoft.com/office/drawing/2014/main" id="{489AF19E-C8D0-481B-94C2-276D23AFF379}"/>
                </a:ext>
              </a:extLst>
            </p:cNvPr>
            <p:cNvSpPr>
              <a:spLocks noChangeArrowheads="1"/>
            </p:cNvSpPr>
            <p:nvPr/>
          </p:nvSpPr>
          <p:spPr bwMode="auto">
            <a:xfrm>
              <a:off x="6999288" y="3684011"/>
              <a:ext cx="666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8</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58" name="Rectangle 256">
              <a:extLst>
                <a:ext uri="{FF2B5EF4-FFF2-40B4-BE49-F238E27FC236}">
                  <a16:creationId xmlns:a16="http://schemas.microsoft.com/office/drawing/2014/main" id="{AA14BAB0-4509-4E4D-B53C-6361497FFC48}"/>
                </a:ext>
              </a:extLst>
            </p:cNvPr>
            <p:cNvSpPr>
              <a:spLocks noChangeArrowheads="1"/>
            </p:cNvSpPr>
            <p:nvPr/>
          </p:nvSpPr>
          <p:spPr bwMode="auto">
            <a:xfrm>
              <a:off x="7543800" y="3684011"/>
              <a:ext cx="1047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11</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59" name="Rectangle 257">
              <a:extLst>
                <a:ext uri="{FF2B5EF4-FFF2-40B4-BE49-F238E27FC236}">
                  <a16:creationId xmlns:a16="http://schemas.microsoft.com/office/drawing/2014/main" id="{09B7CFA7-379E-45A5-9BF9-F02DE874AF98}"/>
                </a:ext>
              </a:extLst>
            </p:cNvPr>
            <p:cNvSpPr>
              <a:spLocks noChangeArrowheads="1"/>
            </p:cNvSpPr>
            <p:nvPr/>
          </p:nvSpPr>
          <p:spPr bwMode="auto">
            <a:xfrm>
              <a:off x="5649913" y="3864986"/>
              <a:ext cx="49530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Componente 1</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60" name="Rectangle 258">
              <a:extLst>
                <a:ext uri="{FF2B5EF4-FFF2-40B4-BE49-F238E27FC236}">
                  <a16:creationId xmlns:a16="http://schemas.microsoft.com/office/drawing/2014/main" id="{88038F5E-01D4-45E9-BB3E-876C4780FC5E}"/>
                </a:ext>
              </a:extLst>
            </p:cNvPr>
            <p:cNvSpPr>
              <a:spLocks noChangeArrowheads="1"/>
            </p:cNvSpPr>
            <p:nvPr/>
          </p:nvSpPr>
          <p:spPr bwMode="auto">
            <a:xfrm>
              <a:off x="3932238" y="3560186"/>
              <a:ext cx="1428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-4,8</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61" name="Rectangle 259">
              <a:extLst>
                <a:ext uri="{FF2B5EF4-FFF2-40B4-BE49-F238E27FC236}">
                  <a16:creationId xmlns:a16="http://schemas.microsoft.com/office/drawing/2014/main" id="{998D407D-023C-4229-8473-5ADDF1228525}"/>
                </a:ext>
              </a:extLst>
            </p:cNvPr>
            <p:cNvSpPr>
              <a:spLocks noChangeArrowheads="1"/>
            </p:cNvSpPr>
            <p:nvPr/>
          </p:nvSpPr>
          <p:spPr bwMode="auto">
            <a:xfrm>
              <a:off x="3932238" y="3139498"/>
              <a:ext cx="1428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-2,8</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62" name="Rectangle 260">
              <a:extLst>
                <a:ext uri="{FF2B5EF4-FFF2-40B4-BE49-F238E27FC236}">
                  <a16:creationId xmlns:a16="http://schemas.microsoft.com/office/drawing/2014/main" id="{090CDBD2-DC6C-4370-83F2-DEA0F127D9F7}"/>
                </a:ext>
              </a:extLst>
            </p:cNvPr>
            <p:cNvSpPr>
              <a:spLocks noChangeArrowheads="1"/>
            </p:cNvSpPr>
            <p:nvPr/>
          </p:nvSpPr>
          <p:spPr bwMode="auto">
            <a:xfrm>
              <a:off x="3932238" y="2709286"/>
              <a:ext cx="1428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-0,8</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63" name="Rectangle 261">
              <a:extLst>
                <a:ext uri="{FF2B5EF4-FFF2-40B4-BE49-F238E27FC236}">
                  <a16:creationId xmlns:a16="http://schemas.microsoft.com/office/drawing/2014/main" id="{7EF2A5FA-B145-462B-B1F1-6CE63C243267}"/>
                </a:ext>
              </a:extLst>
            </p:cNvPr>
            <p:cNvSpPr>
              <a:spLocks noChangeArrowheads="1"/>
            </p:cNvSpPr>
            <p:nvPr/>
          </p:nvSpPr>
          <p:spPr bwMode="auto">
            <a:xfrm>
              <a:off x="3951288" y="2290186"/>
              <a:ext cx="12382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1,2</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64" name="Rectangle 262">
              <a:extLst>
                <a:ext uri="{FF2B5EF4-FFF2-40B4-BE49-F238E27FC236}">
                  <a16:creationId xmlns:a16="http://schemas.microsoft.com/office/drawing/2014/main" id="{449012A0-2ABC-4F2C-9B32-B7A69E3674A4}"/>
                </a:ext>
              </a:extLst>
            </p:cNvPr>
            <p:cNvSpPr>
              <a:spLocks noChangeArrowheads="1"/>
            </p:cNvSpPr>
            <p:nvPr/>
          </p:nvSpPr>
          <p:spPr bwMode="auto">
            <a:xfrm>
              <a:off x="3951288" y="1859973"/>
              <a:ext cx="12382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3,2</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65" name="Rectangle 263">
              <a:extLst>
                <a:ext uri="{FF2B5EF4-FFF2-40B4-BE49-F238E27FC236}">
                  <a16:creationId xmlns:a16="http://schemas.microsoft.com/office/drawing/2014/main" id="{5B21F75F-3135-433F-BCD4-C71CB6A07395}"/>
                </a:ext>
              </a:extLst>
            </p:cNvPr>
            <p:cNvSpPr>
              <a:spLocks noChangeArrowheads="1"/>
            </p:cNvSpPr>
            <p:nvPr/>
          </p:nvSpPr>
          <p:spPr bwMode="auto">
            <a:xfrm>
              <a:off x="3951288" y="1439286"/>
              <a:ext cx="12382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5,2</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66" name="Rectangle 264">
              <a:extLst>
                <a:ext uri="{FF2B5EF4-FFF2-40B4-BE49-F238E27FC236}">
                  <a16:creationId xmlns:a16="http://schemas.microsoft.com/office/drawing/2014/main" id="{B6D051ED-FD5F-4BF6-9232-1E0E2586AE54}"/>
                </a:ext>
              </a:extLst>
            </p:cNvPr>
            <p:cNvSpPr>
              <a:spLocks noChangeArrowheads="1"/>
            </p:cNvSpPr>
            <p:nvPr/>
          </p:nvSpPr>
          <p:spPr bwMode="auto">
            <a:xfrm rot="16200000">
              <a:off x="3492500" y="2439411"/>
              <a:ext cx="496888"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500" b="1" i="0" u="none" strike="noStrike" cap="none" normalizeH="0" baseline="0">
                  <a:ln>
                    <a:noFill/>
                  </a:ln>
                  <a:solidFill>
                    <a:srgbClr val="000000"/>
                  </a:solidFill>
                  <a:effectLst/>
                  <a:latin typeface="Arial" panose="020B0604020202020204" pitchFamily="34" charset="0"/>
                </a:rPr>
                <a:t>Componente 2</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82" name="Elipse 281">
              <a:extLst>
                <a:ext uri="{FF2B5EF4-FFF2-40B4-BE49-F238E27FC236}">
                  <a16:creationId xmlns:a16="http://schemas.microsoft.com/office/drawing/2014/main" id="{DCC5EC98-84FF-4061-95AC-D921B20A6867}"/>
                </a:ext>
              </a:extLst>
            </p:cNvPr>
            <p:cNvSpPr/>
            <p:nvPr/>
          </p:nvSpPr>
          <p:spPr>
            <a:xfrm>
              <a:off x="4345940" y="3215700"/>
              <a:ext cx="72000" cy="72000"/>
            </a:xfrm>
            <a:prstGeom prst="ellips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3" name="Elipse 282">
              <a:extLst>
                <a:ext uri="{FF2B5EF4-FFF2-40B4-BE49-F238E27FC236}">
                  <a16:creationId xmlns:a16="http://schemas.microsoft.com/office/drawing/2014/main" id="{1AE8655A-5883-426D-9526-917A0B77C3FB}"/>
                </a:ext>
              </a:extLst>
            </p:cNvPr>
            <p:cNvSpPr/>
            <p:nvPr/>
          </p:nvSpPr>
          <p:spPr>
            <a:xfrm>
              <a:off x="4729162" y="3358575"/>
              <a:ext cx="72000" cy="72000"/>
            </a:xfrm>
            <a:prstGeom prst="ellips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4" name="Elipse 283">
              <a:extLst>
                <a:ext uri="{FF2B5EF4-FFF2-40B4-BE49-F238E27FC236}">
                  <a16:creationId xmlns:a16="http://schemas.microsoft.com/office/drawing/2014/main" id="{9F008C4D-D183-4481-9055-18D72AC7E120}"/>
                </a:ext>
              </a:extLst>
            </p:cNvPr>
            <p:cNvSpPr/>
            <p:nvPr/>
          </p:nvSpPr>
          <p:spPr>
            <a:xfrm>
              <a:off x="4743169" y="2904868"/>
              <a:ext cx="72000" cy="72000"/>
            </a:xfrm>
            <a:prstGeom prst="ellips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bg2">
                    <a:lumMod val="50000"/>
                  </a:schemeClr>
                </a:solidFill>
              </a:endParaRPr>
            </a:p>
          </p:txBody>
        </p:sp>
        <p:sp>
          <p:nvSpPr>
            <p:cNvPr id="287" name="Elipse 286">
              <a:extLst>
                <a:ext uri="{FF2B5EF4-FFF2-40B4-BE49-F238E27FC236}">
                  <a16:creationId xmlns:a16="http://schemas.microsoft.com/office/drawing/2014/main" id="{5CBBE45D-4409-4376-8637-7673B9F6B232}"/>
                </a:ext>
              </a:extLst>
            </p:cNvPr>
            <p:cNvSpPr/>
            <p:nvPr/>
          </p:nvSpPr>
          <p:spPr>
            <a:xfrm>
              <a:off x="4861669" y="2499174"/>
              <a:ext cx="72000" cy="72000"/>
            </a:xfrm>
            <a:prstGeom prst="ellipse">
              <a:avLst/>
            </a:prstGeom>
            <a:solidFill>
              <a:schemeClr val="accent6">
                <a:lumMod val="75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bg2">
                    <a:lumMod val="50000"/>
                  </a:schemeClr>
                </a:solidFill>
              </a:endParaRPr>
            </a:p>
          </p:txBody>
        </p:sp>
        <p:sp>
          <p:nvSpPr>
            <p:cNvPr id="292" name="Elipse 291">
              <a:extLst>
                <a:ext uri="{FF2B5EF4-FFF2-40B4-BE49-F238E27FC236}">
                  <a16:creationId xmlns:a16="http://schemas.microsoft.com/office/drawing/2014/main" id="{7FD67DEF-B9E9-41B5-8908-36B96F012C63}"/>
                </a:ext>
              </a:extLst>
            </p:cNvPr>
            <p:cNvSpPr/>
            <p:nvPr/>
          </p:nvSpPr>
          <p:spPr>
            <a:xfrm>
              <a:off x="5476510" y="2104960"/>
              <a:ext cx="72000" cy="72000"/>
            </a:xfrm>
            <a:prstGeom prst="ellipse">
              <a:avLst/>
            </a:prstGeom>
            <a:solidFill>
              <a:schemeClr val="accent6">
                <a:lumMod val="75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bg2">
                    <a:lumMod val="50000"/>
                  </a:schemeClr>
                </a:solidFill>
              </a:endParaRPr>
            </a:p>
          </p:txBody>
        </p:sp>
        <p:sp>
          <p:nvSpPr>
            <p:cNvPr id="293" name="Elipse 292">
              <a:extLst>
                <a:ext uri="{FF2B5EF4-FFF2-40B4-BE49-F238E27FC236}">
                  <a16:creationId xmlns:a16="http://schemas.microsoft.com/office/drawing/2014/main" id="{871E1BB6-4323-4035-B909-8646D8F09839}"/>
                </a:ext>
              </a:extLst>
            </p:cNvPr>
            <p:cNvSpPr/>
            <p:nvPr/>
          </p:nvSpPr>
          <p:spPr>
            <a:xfrm>
              <a:off x="5016304" y="1985690"/>
              <a:ext cx="72000" cy="72000"/>
            </a:xfrm>
            <a:prstGeom prst="ellipse">
              <a:avLst/>
            </a:prstGeom>
            <a:solidFill>
              <a:schemeClr val="accent6">
                <a:lumMod val="75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bg2">
                    <a:lumMod val="50000"/>
                  </a:schemeClr>
                </a:solidFill>
              </a:endParaRPr>
            </a:p>
          </p:txBody>
        </p:sp>
        <p:sp>
          <p:nvSpPr>
            <p:cNvPr id="294" name="Elipse 293">
              <a:extLst>
                <a:ext uri="{FF2B5EF4-FFF2-40B4-BE49-F238E27FC236}">
                  <a16:creationId xmlns:a16="http://schemas.microsoft.com/office/drawing/2014/main" id="{2D6DF815-53CF-4289-9E4C-E53E4A202721}"/>
                </a:ext>
              </a:extLst>
            </p:cNvPr>
            <p:cNvSpPr/>
            <p:nvPr/>
          </p:nvSpPr>
          <p:spPr>
            <a:xfrm>
              <a:off x="4951560" y="2314144"/>
              <a:ext cx="72000" cy="72000"/>
            </a:xfrm>
            <a:prstGeom prst="ellipse">
              <a:avLst/>
            </a:prstGeom>
            <a:solidFill>
              <a:schemeClr val="accent6">
                <a:lumMod val="60000"/>
                <a:lumOff val="40000"/>
              </a:schemeClr>
            </a:solidFill>
            <a:ln w="31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bg2">
                    <a:lumMod val="50000"/>
                  </a:schemeClr>
                </a:solidFill>
              </a:endParaRPr>
            </a:p>
          </p:txBody>
        </p:sp>
        <p:sp>
          <p:nvSpPr>
            <p:cNvPr id="295" name="Elipse 294">
              <a:extLst>
                <a:ext uri="{FF2B5EF4-FFF2-40B4-BE49-F238E27FC236}">
                  <a16:creationId xmlns:a16="http://schemas.microsoft.com/office/drawing/2014/main" id="{3EB28FBE-2B78-41E0-9E3F-F72691D8BC99}"/>
                </a:ext>
              </a:extLst>
            </p:cNvPr>
            <p:cNvSpPr/>
            <p:nvPr/>
          </p:nvSpPr>
          <p:spPr>
            <a:xfrm>
              <a:off x="4907794" y="1761427"/>
              <a:ext cx="72000" cy="72000"/>
            </a:xfrm>
            <a:prstGeom prst="ellipse">
              <a:avLst/>
            </a:prstGeom>
            <a:solidFill>
              <a:schemeClr val="accent6">
                <a:lumMod val="60000"/>
                <a:lumOff val="40000"/>
              </a:schemeClr>
            </a:solidFill>
            <a:ln w="31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bg2">
                    <a:lumMod val="50000"/>
                  </a:schemeClr>
                </a:solidFill>
              </a:endParaRPr>
            </a:p>
          </p:txBody>
        </p:sp>
        <p:sp>
          <p:nvSpPr>
            <p:cNvPr id="296" name="Elipse 295">
              <a:extLst>
                <a:ext uri="{FF2B5EF4-FFF2-40B4-BE49-F238E27FC236}">
                  <a16:creationId xmlns:a16="http://schemas.microsoft.com/office/drawing/2014/main" id="{F04E4F6C-D3A0-42ED-BB2B-AE45438E2839}"/>
                </a:ext>
              </a:extLst>
            </p:cNvPr>
            <p:cNvSpPr/>
            <p:nvPr/>
          </p:nvSpPr>
          <p:spPr>
            <a:xfrm>
              <a:off x="4973357" y="1991884"/>
              <a:ext cx="72000" cy="72000"/>
            </a:xfrm>
            <a:prstGeom prst="ellipse">
              <a:avLst/>
            </a:prstGeom>
            <a:solidFill>
              <a:schemeClr val="accent6">
                <a:lumMod val="60000"/>
                <a:lumOff val="40000"/>
              </a:schemeClr>
            </a:solidFill>
            <a:ln w="31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bg2">
                    <a:lumMod val="50000"/>
                  </a:schemeClr>
                </a:solidFill>
              </a:endParaRPr>
            </a:p>
          </p:txBody>
        </p:sp>
        <p:sp>
          <p:nvSpPr>
            <p:cNvPr id="299" name="Elipse 298">
              <a:extLst>
                <a:ext uri="{FF2B5EF4-FFF2-40B4-BE49-F238E27FC236}">
                  <a16:creationId xmlns:a16="http://schemas.microsoft.com/office/drawing/2014/main" id="{0E66AFF4-FCB8-40DE-B8E4-8CD8B402C373}"/>
                </a:ext>
              </a:extLst>
            </p:cNvPr>
            <p:cNvSpPr/>
            <p:nvPr/>
          </p:nvSpPr>
          <p:spPr>
            <a:xfrm>
              <a:off x="6094731" y="3554860"/>
              <a:ext cx="72000" cy="72000"/>
            </a:xfrm>
            <a:prstGeom prst="ellipse">
              <a:avLst/>
            </a:prstGeom>
            <a:ln w="3175">
              <a:solidFill>
                <a:schemeClr val="accent2">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a:p>
          </p:txBody>
        </p:sp>
        <p:sp>
          <p:nvSpPr>
            <p:cNvPr id="300" name="Elipse 299">
              <a:extLst>
                <a:ext uri="{FF2B5EF4-FFF2-40B4-BE49-F238E27FC236}">
                  <a16:creationId xmlns:a16="http://schemas.microsoft.com/office/drawing/2014/main" id="{BD1BA7FF-A78F-4F0B-B55C-68FAC951CC2F}"/>
                </a:ext>
              </a:extLst>
            </p:cNvPr>
            <p:cNvSpPr/>
            <p:nvPr/>
          </p:nvSpPr>
          <p:spPr>
            <a:xfrm>
              <a:off x="5801557" y="3098673"/>
              <a:ext cx="72000" cy="72000"/>
            </a:xfrm>
            <a:prstGeom prst="ellipse">
              <a:avLst/>
            </a:prstGeom>
            <a:ln w="3175">
              <a:solidFill>
                <a:schemeClr val="accent2">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a:solidFill>
                  <a:schemeClr val="bg2">
                    <a:lumMod val="50000"/>
                  </a:schemeClr>
                </a:solidFill>
              </a:endParaRPr>
            </a:p>
          </p:txBody>
        </p:sp>
        <p:sp>
          <p:nvSpPr>
            <p:cNvPr id="301" name="Elipse 300">
              <a:extLst>
                <a:ext uri="{FF2B5EF4-FFF2-40B4-BE49-F238E27FC236}">
                  <a16:creationId xmlns:a16="http://schemas.microsoft.com/office/drawing/2014/main" id="{3E42B1C0-9D93-4727-8772-BAC1C2185E63}"/>
                </a:ext>
              </a:extLst>
            </p:cNvPr>
            <p:cNvSpPr/>
            <p:nvPr/>
          </p:nvSpPr>
          <p:spPr>
            <a:xfrm>
              <a:off x="6290982" y="1990660"/>
              <a:ext cx="72000" cy="72000"/>
            </a:xfrm>
            <a:prstGeom prst="ellipse">
              <a:avLst/>
            </a:prstGeom>
            <a:ln w="3175">
              <a:solidFill>
                <a:schemeClr val="accent2">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a:solidFill>
                  <a:schemeClr val="bg2">
                    <a:lumMod val="50000"/>
                  </a:schemeClr>
                </a:solidFill>
              </a:endParaRPr>
            </a:p>
          </p:txBody>
        </p:sp>
        <p:sp>
          <p:nvSpPr>
            <p:cNvPr id="708" name="Elipse 707">
              <a:extLst>
                <a:ext uri="{FF2B5EF4-FFF2-40B4-BE49-F238E27FC236}">
                  <a16:creationId xmlns:a16="http://schemas.microsoft.com/office/drawing/2014/main" id="{E6FF280A-65EE-4B93-9B8B-33391060F2E5}"/>
                </a:ext>
              </a:extLst>
            </p:cNvPr>
            <p:cNvSpPr/>
            <p:nvPr/>
          </p:nvSpPr>
          <p:spPr>
            <a:xfrm>
              <a:off x="7248599" y="3134673"/>
              <a:ext cx="72000" cy="72000"/>
            </a:xfrm>
            <a:prstGeom prst="ellipse">
              <a:avLst/>
            </a:prstGeom>
            <a:solidFill>
              <a:schemeClr val="accent4">
                <a:lumMod val="60000"/>
                <a:lumOff val="40000"/>
              </a:schemeClr>
            </a:solidFill>
            <a:ln w="3175">
              <a:solidFill>
                <a:srgbClr val="BC561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a:p>
          </p:txBody>
        </p:sp>
        <p:sp>
          <p:nvSpPr>
            <p:cNvPr id="709" name="Elipse 708">
              <a:extLst>
                <a:ext uri="{FF2B5EF4-FFF2-40B4-BE49-F238E27FC236}">
                  <a16:creationId xmlns:a16="http://schemas.microsoft.com/office/drawing/2014/main" id="{C1F501C1-9783-41C4-99D7-DD201EA8776C}"/>
                </a:ext>
              </a:extLst>
            </p:cNvPr>
            <p:cNvSpPr/>
            <p:nvPr/>
          </p:nvSpPr>
          <p:spPr>
            <a:xfrm>
              <a:off x="7010400" y="2036063"/>
              <a:ext cx="72000" cy="72000"/>
            </a:xfrm>
            <a:prstGeom prst="ellipse">
              <a:avLst/>
            </a:prstGeom>
            <a:solidFill>
              <a:schemeClr val="accent4">
                <a:lumMod val="60000"/>
                <a:lumOff val="40000"/>
              </a:schemeClr>
            </a:solidFill>
            <a:ln w="3175">
              <a:solidFill>
                <a:srgbClr val="BC561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a:solidFill>
                  <a:schemeClr val="bg2">
                    <a:lumMod val="50000"/>
                  </a:schemeClr>
                </a:solidFill>
              </a:endParaRPr>
            </a:p>
          </p:txBody>
        </p:sp>
        <p:sp>
          <p:nvSpPr>
            <p:cNvPr id="710" name="Elipse 709">
              <a:extLst>
                <a:ext uri="{FF2B5EF4-FFF2-40B4-BE49-F238E27FC236}">
                  <a16:creationId xmlns:a16="http://schemas.microsoft.com/office/drawing/2014/main" id="{B51097E8-6C97-4088-A775-F5620060EE60}"/>
                </a:ext>
              </a:extLst>
            </p:cNvPr>
            <p:cNvSpPr/>
            <p:nvPr/>
          </p:nvSpPr>
          <p:spPr>
            <a:xfrm>
              <a:off x="5824169" y="2245173"/>
              <a:ext cx="72000" cy="72000"/>
            </a:xfrm>
            <a:prstGeom prst="ellipse">
              <a:avLst/>
            </a:prstGeom>
            <a:solidFill>
              <a:schemeClr val="accent4">
                <a:lumMod val="60000"/>
                <a:lumOff val="40000"/>
              </a:schemeClr>
            </a:solidFill>
            <a:ln w="3175">
              <a:solidFill>
                <a:srgbClr val="BC561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
                <a:solidFill>
                  <a:schemeClr val="bg2">
                    <a:lumMod val="50000"/>
                  </a:schemeClr>
                </a:solidFill>
              </a:endParaRPr>
            </a:p>
          </p:txBody>
        </p:sp>
        <p:grpSp>
          <p:nvGrpSpPr>
            <p:cNvPr id="717" name="Grupo 716">
              <a:extLst>
                <a:ext uri="{FF2B5EF4-FFF2-40B4-BE49-F238E27FC236}">
                  <a16:creationId xmlns:a16="http://schemas.microsoft.com/office/drawing/2014/main" id="{F35E890C-BF55-49D2-BD2C-21C8E62124AE}"/>
                </a:ext>
              </a:extLst>
            </p:cNvPr>
            <p:cNvGrpSpPr/>
            <p:nvPr/>
          </p:nvGrpSpPr>
          <p:grpSpPr>
            <a:xfrm>
              <a:off x="5611569" y="4048148"/>
              <a:ext cx="456927" cy="92333"/>
              <a:chOff x="3860519" y="4944075"/>
              <a:chExt cx="456927" cy="92333"/>
            </a:xfrm>
          </p:grpSpPr>
          <p:sp>
            <p:nvSpPr>
              <p:cNvPr id="718" name="Rectangle 271">
                <a:extLst>
                  <a:ext uri="{FF2B5EF4-FFF2-40B4-BE49-F238E27FC236}">
                    <a16:creationId xmlns:a16="http://schemas.microsoft.com/office/drawing/2014/main" id="{1FE74E74-40FD-421C-977E-9EB386FDE1A6}"/>
                  </a:ext>
                </a:extLst>
              </p:cNvPr>
              <p:cNvSpPr>
                <a:spLocks noChangeArrowheads="1"/>
              </p:cNvSpPr>
              <p:nvPr/>
            </p:nvSpPr>
            <p:spPr bwMode="auto">
              <a:xfrm>
                <a:off x="3979212" y="4944075"/>
                <a:ext cx="338234"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600" b="1" i="0" u="none" strike="noStrike" cap="none" normalizeH="0" baseline="0" dirty="0" smtClean="0">
                    <a:ln>
                      <a:noFill/>
                    </a:ln>
                    <a:solidFill>
                      <a:srgbClr val="000000"/>
                    </a:solidFill>
                    <a:effectLst/>
                    <a:latin typeface="Arial" panose="020B0604020202020204" pitchFamily="34" charset="0"/>
                  </a:rPr>
                  <a:t>EC/11 </a:t>
                </a:r>
                <a:r>
                  <a:rPr kumimoji="0" lang="es-ES" altLang="es-ES" sz="600" b="1" i="0" u="none" strike="noStrike" cap="none" normalizeH="0" baseline="0" dirty="0">
                    <a:ln>
                      <a:noFill/>
                    </a:ln>
                    <a:solidFill>
                      <a:srgbClr val="000000"/>
                    </a:solidFill>
                    <a:effectLst/>
                    <a:latin typeface="Arial" panose="020B0604020202020204" pitchFamily="34" charset="0"/>
                  </a:rPr>
                  <a:t>PS</a:t>
                </a:r>
                <a:endParaRPr kumimoji="0" lang="es-ES" altLang="es-ES" sz="1800" b="0" i="0" u="none" strike="noStrike" cap="none" normalizeH="0" baseline="0" dirty="0">
                  <a:ln>
                    <a:noFill/>
                  </a:ln>
                  <a:solidFill>
                    <a:schemeClr val="tx1"/>
                  </a:solidFill>
                  <a:effectLst/>
                  <a:latin typeface="Arial" panose="020B0604020202020204" pitchFamily="34" charset="0"/>
                </a:endParaRPr>
              </a:p>
            </p:txBody>
          </p:sp>
          <p:sp>
            <p:nvSpPr>
              <p:cNvPr id="719" name="Elipse 718">
                <a:extLst>
                  <a:ext uri="{FF2B5EF4-FFF2-40B4-BE49-F238E27FC236}">
                    <a16:creationId xmlns:a16="http://schemas.microsoft.com/office/drawing/2014/main" id="{4F3F8854-FDF7-4522-AF4F-DD839A3D4042}"/>
                  </a:ext>
                </a:extLst>
              </p:cNvPr>
              <p:cNvSpPr/>
              <p:nvPr/>
            </p:nvSpPr>
            <p:spPr>
              <a:xfrm>
                <a:off x="3860519" y="4948872"/>
                <a:ext cx="72000" cy="72000"/>
              </a:xfrm>
              <a:prstGeom prst="ellipse">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grpSp>
      <p:sp>
        <p:nvSpPr>
          <p:cNvPr id="720" name="CuadroTexto 719">
            <a:extLst>
              <a:ext uri="{FF2B5EF4-FFF2-40B4-BE49-F238E27FC236}">
                <a16:creationId xmlns:a16="http://schemas.microsoft.com/office/drawing/2014/main" id="{72673609-4476-4DBD-ADB0-B6B063BB474A}"/>
              </a:ext>
            </a:extLst>
          </p:cNvPr>
          <p:cNvSpPr txBox="1"/>
          <p:nvPr/>
        </p:nvSpPr>
        <p:spPr>
          <a:xfrm>
            <a:off x="3346992" y="4263059"/>
            <a:ext cx="5005892" cy="1846659"/>
          </a:xfrm>
          <a:prstGeom prst="rect">
            <a:avLst/>
          </a:prstGeom>
          <a:noFill/>
        </p:spPr>
        <p:txBody>
          <a:bodyPr wrap="square" rtlCol="0">
            <a:spAutoFit/>
          </a:bodyPr>
          <a:lstStyle/>
          <a:p>
            <a:pPr algn="just"/>
            <a:r>
              <a:rPr lang="es-ES" sz="1200" dirty="0"/>
              <a:t>Las variedades tradicionales españolas de melón, del grupo </a:t>
            </a:r>
            <a:r>
              <a:rPr lang="es-ES" sz="1200" dirty="0" err="1"/>
              <a:t>Ibericus</a:t>
            </a:r>
            <a:r>
              <a:rPr lang="es-ES" sz="1200" dirty="0"/>
              <a:t> no son climatéricas, por lo que la acumulación de volátiles no es muy alta. No obstante, el injerto puede alterar ligeramente el perfil de acumulación de estos compuestos que afectan al aroma. En el caso de melón Piel de Sapo (11PS) vemos como el injerto en sí no afecta al perfil volátil (NG: no injertado, SG: </a:t>
            </a:r>
            <a:r>
              <a:rPr lang="es-ES" sz="1200" dirty="0" err="1"/>
              <a:t>autoinjertado</a:t>
            </a:r>
            <a:r>
              <a:rPr lang="es-ES" sz="1200" dirty="0"/>
              <a:t>). El uso del </a:t>
            </a:r>
            <a:r>
              <a:rPr lang="es-ES" sz="1200" dirty="0" smtClean="0"/>
              <a:t>patrón </a:t>
            </a:r>
            <a:r>
              <a:rPr lang="es-ES" sz="1200" i="1" dirty="0" err="1" smtClean="0"/>
              <a:t>Cucurbita</a:t>
            </a:r>
            <a:r>
              <a:rPr lang="es-ES" sz="1200" i="1" dirty="0" smtClean="0"/>
              <a:t> </a:t>
            </a:r>
            <a:r>
              <a:rPr lang="es-ES" sz="1200" i="1" dirty="0" err="1"/>
              <a:t>maxima</a:t>
            </a:r>
            <a:r>
              <a:rPr lang="es-ES" sz="1200" i="1" dirty="0"/>
              <a:t> x </a:t>
            </a:r>
            <a:r>
              <a:rPr lang="es-ES" sz="1200" i="1" dirty="0" err="1"/>
              <a:t>Cucurbita</a:t>
            </a:r>
            <a:r>
              <a:rPr lang="es-ES" sz="1200" i="1" dirty="0"/>
              <a:t> </a:t>
            </a:r>
            <a:r>
              <a:rPr lang="es-ES" sz="1200" i="1" dirty="0" err="1" smtClean="0"/>
              <a:t>ecuadorensis</a:t>
            </a:r>
            <a:r>
              <a:rPr lang="es-ES" sz="1200" i="1" dirty="0" smtClean="0"/>
              <a:t> </a:t>
            </a:r>
            <a:r>
              <a:rPr lang="es-ES" sz="1200" dirty="0" smtClean="0"/>
              <a:t>(EC)</a:t>
            </a:r>
            <a:r>
              <a:rPr lang="es-ES" dirty="0" smtClean="0"/>
              <a:t> </a:t>
            </a:r>
            <a:r>
              <a:rPr lang="es-ES" sz="1200" dirty="0" smtClean="0"/>
              <a:t>apenas </a:t>
            </a:r>
            <a:r>
              <a:rPr lang="es-ES" sz="1200" dirty="0"/>
              <a:t>afecta al perfil, mientras que el uso de un patrón comercial de calabaza como </a:t>
            </a:r>
            <a:r>
              <a:rPr lang="es-ES" sz="1200" dirty="0" err="1"/>
              <a:t>Shintoza</a:t>
            </a:r>
            <a:r>
              <a:rPr lang="es-ES" sz="1200" dirty="0"/>
              <a:t> (SH) o el híbrido de </a:t>
            </a:r>
            <a:r>
              <a:rPr lang="es-ES" sz="1200" i="1" dirty="0" err="1"/>
              <a:t>Cucumis</a:t>
            </a:r>
            <a:r>
              <a:rPr lang="es-ES" sz="1200" dirty="0"/>
              <a:t> </a:t>
            </a:r>
            <a:r>
              <a:rPr lang="es-ES" sz="1200" dirty="0" smtClean="0"/>
              <a:t>FIAN </a:t>
            </a:r>
            <a:r>
              <a:rPr lang="es-ES" sz="1200" dirty="0"/>
              <a:t>tiende a aumentar los contenidos en alcoholes (1.x)  y aldehídos (2.x).</a:t>
            </a:r>
          </a:p>
        </p:txBody>
      </p:sp>
    </p:spTree>
    <p:extLst>
      <p:ext uri="{BB962C8B-B14F-4D97-AF65-F5344CB8AC3E}">
        <p14:creationId xmlns:p14="http://schemas.microsoft.com/office/powerpoint/2010/main" val="180903845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220</Words>
  <Application>Microsoft Office PowerPoint</Application>
  <PresentationFormat>Panorámica</PresentationFormat>
  <Paragraphs>77</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Jaime</dc:creator>
  <cp:lastModifiedBy>Andrea</cp:lastModifiedBy>
  <cp:revision>5</cp:revision>
  <dcterms:created xsi:type="dcterms:W3CDTF">2024-02-05T14:02:17Z</dcterms:created>
  <dcterms:modified xsi:type="dcterms:W3CDTF">2024-02-06T09:13:43Z</dcterms:modified>
</cp:coreProperties>
</file>