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67304-D092-D0D6-B9D1-432A56880B1B}" v="6" dt="2024-02-05T08:31:28.496"/>
    <p1510:client id="{7F5BE44E-7305-253E-384A-E31A404F7A18}" v="1" dt="2024-02-05T12:54:07.030"/>
    <p1510:client id="{F81DF6A3-DCAA-F6C1-DFA9-005FA178801F}" v="5" dt="2024-02-05T09:16:4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4B467304-D092-D0D6-B9D1-432A56880B1B}"/>
    <pc:docChg chg="addSld modSld">
      <pc:chgData name="ANDREA BERRUGA PEREZ" userId="S::anberpe3@upv.edu.es::875b6d92-925e-4eb9-8edc-d53059a23996" providerId="AD" clId="Web-{4B467304-D092-D0D6-B9D1-432A56880B1B}" dt="2024-02-05T08:31:28.496" v="5" actId="1076"/>
      <pc:docMkLst>
        <pc:docMk/>
      </pc:docMkLst>
      <pc:sldChg chg="addSp delSp modSp new">
        <pc:chgData name="ANDREA BERRUGA PEREZ" userId="S::anberpe3@upv.edu.es::875b6d92-925e-4eb9-8edc-d53059a23996" providerId="AD" clId="Web-{4B467304-D092-D0D6-B9D1-432A56880B1B}" dt="2024-02-05T08:31:28.496" v="5" actId="1076"/>
        <pc:sldMkLst>
          <pc:docMk/>
          <pc:sldMk cId="1400710117" sldId="258"/>
        </pc:sldMkLst>
        <pc:spChg chg="del">
          <ac:chgData name="ANDREA BERRUGA PEREZ" userId="S::anberpe3@upv.edu.es::875b6d92-925e-4eb9-8edc-d53059a23996" providerId="AD" clId="Web-{4B467304-D092-D0D6-B9D1-432A56880B1B}" dt="2024-02-05T08:30:17.197" v="1"/>
          <ac:spMkLst>
            <pc:docMk/>
            <pc:sldMk cId="1400710117" sldId="258"/>
            <ac:spMk id="2" creationId="{F8D952AB-8860-8D50-E5A7-8D8F81F6B348}"/>
          </ac:spMkLst>
        </pc:spChg>
        <pc:spChg chg="del">
          <ac:chgData name="ANDREA BERRUGA PEREZ" userId="S::anberpe3@upv.edu.es::875b6d92-925e-4eb9-8edc-d53059a23996" providerId="AD" clId="Web-{4B467304-D092-D0D6-B9D1-432A56880B1B}" dt="2024-02-05T08:30:18.728" v="2"/>
          <ac:spMkLst>
            <pc:docMk/>
            <pc:sldMk cId="1400710117" sldId="258"/>
            <ac:spMk id="3" creationId="{2C0C4EAA-B240-3370-E399-8F20824C24F8}"/>
          </ac:spMkLst>
        </pc:spChg>
        <pc:picChg chg="add mod">
          <ac:chgData name="ANDREA BERRUGA PEREZ" userId="S::anberpe3@upv.edu.es::875b6d92-925e-4eb9-8edc-d53059a23996" providerId="AD" clId="Web-{4B467304-D092-D0D6-B9D1-432A56880B1B}" dt="2024-02-05T08:31:28.496" v="5" actId="1076"/>
          <ac:picMkLst>
            <pc:docMk/>
            <pc:sldMk cId="1400710117" sldId="258"/>
            <ac:picMk id="4" creationId="{2F9832AC-F470-C359-B8BB-74C58D21E957}"/>
          </ac:picMkLst>
        </pc:picChg>
      </pc:sldChg>
    </pc:docChg>
  </pc:docChgLst>
  <pc:docChgLst>
    <pc:chgData name="Gorka Perpina Martin" userId="S::gorperma@upv.edu.es::cfa1fc48-5a1d-4c0a-a14e-1e4b764ef588" providerId="AD" clId="Web-{7F5BE44E-7305-253E-384A-E31A404F7A18}"/>
    <pc:docChg chg="delSld">
      <pc:chgData name="Gorka Perpina Martin" userId="S::gorperma@upv.edu.es::cfa1fc48-5a1d-4c0a-a14e-1e4b764ef588" providerId="AD" clId="Web-{7F5BE44E-7305-253E-384A-E31A404F7A18}" dt="2024-02-05T12:54:07.030" v="0"/>
      <pc:docMkLst>
        <pc:docMk/>
      </pc:docMkLst>
      <pc:sldChg chg="del">
        <pc:chgData name="Gorka Perpina Martin" userId="S::gorperma@upv.edu.es::cfa1fc48-5a1d-4c0a-a14e-1e4b764ef588" providerId="AD" clId="Web-{7F5BE44E-7305-253E-384A-E31A404F7A18}" dt="2024-02-05T12:54:07.030" v="0"/>
        <pc:sldMkLst>
          <pc:docMk/>
          <pc:sldMk cId="1400710117" sldId="258"/>
        </pc:sldMkLst>
      </pc:sldChg>
    </pc:docChg>
  </pc:docChgLst>
  <pc:docChgLst>
    <pc:chgData name="ANDREA BERRUGA PEREZ" userId="S::anberpe3@upv.edu.es::875b6d92-925e-4eb9-8edc-d53059a23996" providerId="AD" clId="Web-{74620B6E-3889-1BB7-1E5E-52FA55EF4236}"/>
    <pc:docChg chg="modSld">
      <pc:chgData name="ANDREA BERRUGA PEREZ" userId="S::anberpe3@upv.edu.es::875b6d92-925e-4eb9-8edc-d53059a23996" providerId="AD" clId="Web-{74620B6E-3889-1BB7-1E5E-52FA55EF4236}" dt="2024-01-25T11:13:11.264" v="10"/>
      <pc:docMkLst>
        <pc:docMk/>
      </pc:docMkLst>
      <pc:sldChg chg="addSp modSp">
        <pc:chgData name="ANDREA BERRUGA PEREZ" userId="S::anberpe3@upv.edu.es::875b6d92-925e-4eb9-8edc-d53059a23996" providerId="AD" clId="Web-{74620B6E-3889-1BB7-1E5E-52FA55EF4236}" dt="2024-01-25T11:13:11.264" v="10"/>
        <pc:sldMkLst>
          <pc:docMk/>
          <pc:sldMk cId="821827695" sldId="257"/>
        </pc:sldMkLst>
        <pc:spChg chg="add mod">
          <ac:chgData name="ANDREA BERRUGA PEREZ" userId="S::anberpe3@upv.edu.es::875b6d92-925e-4eb9-8edc-d53059a23996" providerId="AD" clId="Web-{74620B6E-3889-1BB7-1E5E-52FA55EF4236}" dt="2024-01-25T11:12:50.107" v="5"/>
          <ac:spMkLst>
            <pc:docMk/>
            <pc:sldMk cId="821827695" sldId="257"/>
            <ac:spMk id="2" creationId="{DC749F73-8FDB-AC40-39CA-0E9C9E6EAE62}"/>
          </ac:spMkLst>
        </pc:spChg>
        <pc:spChg chg="add mod">
          <ac:chgData name="ANDREA BERRUGA PEREZ" userId="S::anberpe3@upv.edu.es::875b6d92-925e-4eb9-8edc-d53059a23996" providerId="AD" clId="Web-{74620B6E-3889-1BB7-1E5E-52FA55EF4236}" dt="2024-01-25T11:13:11.264" v="10"/>
          <ac:spMkLst>
            <pc:docMk/>
            <pc:sldMk cId="821827695" sldId="257"/>
            <ac:spMk id="3" creationId="{AED7361D-E10F-6540-FC93-D314B4A8B5B5}"/>
          </ac:spMkLst>
        </pc:spChg>
      </pc:sldChg>
    </pc:docChg>
  </pc:docChgLst>
  <pc:docChgLst>
    <pc:chgData name="ANDREA BERRUGA PEREZ" userId="S::anberpe3@upv.edu.es::875b6d92-925e-4eb9-8edc-d53059a23996" providerId="AD" clId="Web-{F81DF6A3-DCAA-F6C1-DFA9-005FA178801F}"/>
    <pc:docChg chg="addSld modSld">
      <pc:chgData name="ANDREA BERRUGA PEREZ" userId="S::anberpe3@upv.edu.es::875b6d92-925e-4eb9-8edc-d53059a23996" providerId="AD" clId="Web-{F81DF6A3-DCAA-F6C1-DFA9-005FA178801F}" dt="2024-02-05T09:16:43.231" v="5"/>
      <pc:docMkLst>
        <pc:docMk/>
      </pc:docMkLst>
      <pc:sldChg chg="addSp delSp modSp new mod setBg">
        <pc:chgData name="ANDREA BERRUGA PEREZ" userId="S::anberpe3@upv.edu.es::875b6d92-925e-4eb9-8edc-d53059a23996" providerId="AD" clId="Web-{F81DF6A3-DCAA-F6C1-DFA9-005FA178801F}" dt="2024-02-05T09:16:43.231" v="5"/>
        <pc:sldMkLst>
          <pc:docMk/>
          <pc:sldMk cId="4089841601" sldId="259"/>
        </pc:sldMkLst>
        <pc:spChg chg="del">
          <ac:chgData name="ANDREA BERRUGA PEREZ" userId="S::anberpe3@upv.edu.es::875b6d92-925e-4eb9-8edc-d53059a23996" providerId="AD" clId="Web-{F81DF6A3-DCAA-F6C1-DFA9-005FA178801F}" dt="2024-02-05T09:16:34.621" v="2"/>
          <ac:spMkLst>
            <pc:docMk/>
            <pc:sldMk cId="4089841601" sldId="259"/>
            <ac:spMk id="2" creationId="{1196B91F-A463-15BC-1A91-42CA3AB803A3}"/>
          </ac:spMkLst>
        </pc:spChg>
        <pc:spChg chg="del">
          <ac:chgData name="ANDREA BERRUGA PEREZ" userId="S::anberpe3@upv.edu.es::875b6d92-925e-4eb9-8edc-d53059a23996" providerId="AD" clId="Web-{F81DF6A3-DCAA-F6C1-DFA9-005FA178801F}" dt="2024-02-05T09:16:32.308" v="1"/>
          <ac:spMkLst>
            <pc:docMk/>
            <pc:sldMk cId="4089841601" sldId="259"/>
            <ac:spMk id="3" creationId="{0D72ECAB-978C-77F5-2E03-21EEC54AA212}"/>
          </ac:spMkLst>
        </pc:spChg>
        <pc:spChg chg="add del">
          <ac:chgData name="ANDREA BERRUGA PEREZ" userId="S::anberpe3@upv.edu.es::875b6d92-925e-4eb9-8edc-d53059a23996" providerId="AD" clId="Web-{F81DF6A3-DCAA-F6C1-DFA9-005FA178801F}" dt="2024-02-05T09:16:43.231" v="5"/>
          <ac:spMkLst>
            <pc:docMk/>
            <pc:sldMk cId="4089841601" sldId="259"/>
            <ac:spMk id="9" creationId="{42A4FC2C-047E-45A5-965D-8E1E3BF09BC6}"/>
          </ac:spMkLst>
        </pc:spChg>
        <pc:picChg chg="add mod">
          <ac:chgData name="ANDREA BERRUGA PEREZ" userId="S::anberpe3@upv.edu.es::875b6d92-925e-4eb9-8edc-d53059a23996" providerId="AD" clId="Web-{F81DF6A3-DCAA-F6C1-DFA9-005FA178801F}" dt="2024-02-05T09:16:43.231" v="5"/>
          <ac:picMkLst>
            <pc:docMk/>
            <pc:sldMk cId="4089841601" sldId="259"/>
            <ac:picMk id="4" creationId="{40CDDEA0-037A-EC14-7611-5CC5C78184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8228F-9DCD-4921-93E2-C890850D2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852A04F-F091-4EEA-B4ED-19B6DF27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C28991-4DDA-4A9B-83F1-C0BB20F8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2791CB-B470-4BCB-AC5C-96BA4680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854D36-C7B1-4D3F-BE75-0C49C5F3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39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2BE31-3CCB-4614-9C34-9F13A19F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B8262DD-60E2-43D4-8F56-A8A4346DD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183504-E020-4BC5-A8A4-0017428E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14AA3F-35B2-4D3A-9D09-196DF0EE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F3E838-026D-46B3-87AF-FFE3EF1B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1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651DA0-F5BB-465F-BF34-B10DB6826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CA72A43-8716-4F78-AA11-3E036021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B56C32-F48B-4DA2-9C97-9A108C9E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3B3AB3-4FA7-4B95-8F41-30FFAA15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F50709-E968-4FA9-9623-23839F21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9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02E858-762E-442A-91B0-31E8FEE1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CB6C98-DFB3-4E36-AB8B-6C5B8F8F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FEBB7F-7CB5-4EA2-B811-F442924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CDF6AF2-E37B-4365-AD41-CDDDC427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5083E8-8836-4FD9-BEE7-BA01D3E9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27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74A5B7-3878-4CEF-9AC8-527B729C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58BF34-8B20-4170-A67E-479FD7FE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ECF381-A391-42F9-9ECA-8C028F4E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B94642-14A6-4E59-9553-839CEE91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EE2342-C0B7-47CD-9CF7-4AFA67A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53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6D21A-ADCE-41C8-B7B1-FDBD7331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335BCE-6C31-420D-AAD3-662754AE7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4AEED34-AF8C-4645-AD78-A40BBB496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6BE5393-C504-4EE3-BC21-7253D16B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0F23F1-7BDE-448A-B7D5-6485C85C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9232D1-4A8C-4E63-8A1B-7B605ED8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4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F9EBC6-4670-4BF6-BEDF-D1665F19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25FF1E-5A10-448D-9ACB-AE3CB8B6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68089BC-BD6D-4717-8CA7-32C6FDD6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4AA25D4-E02F-4D08-8219-0D1A0AD57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C10D28D-45CB-4C9F-AA60-D80E1D634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B76FF1D-A213-469A-BDED-6AE349FB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E384E8B-7B69-49FD-A31F-7FC18DDA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F1F06A3-26BB-46FE-86D2-2EC97B4A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62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2D532A-D4F3-4618-9CF2-45444B17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33F7FE-1280-47BC-B7F4-E41E853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79D311E-E976-460C-A13D-0DAE85ED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26DE2AD-29A3-4729-914F-640B3494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6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56A0E93-1DF0-4B59-99F4-4D1FE13C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6389761-E650-461C-B4C7-D0F59C29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5F24C9B-A354-4E08-BBF1-47F71AD2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7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192E3F-481F-4D0E-8285-2B9317DF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EF1EF4-759C-4738-918C-A685BB9E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2DEBB8B-B5D0-4689-8882-F649AD89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7DC3EE4-7FB4-44B7-9542-3000801C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70B24D-4B70-4905-AB12-3F815759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E9576F-EAD2-46EC-9752-BADF0265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67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CF9D0A-1C9A-4108-9559-52D2D42E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47019A4-4682-49EF-8AA5-977242A87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0F0D289-C7E1-4F7F-90DB-C1A53315A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2BBE6D2-7E95-4EA1-A175-043B8699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090234-A8E7-44D2-8980-AB9078E9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1594F4-26F6-440F-93BB-398CF1B0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3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FB72BD-3F1F-4B52-9A83-1D54A74F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6507D-7038-4AC6-8A82-62A74E0D6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DD6A84-98C5-46C6-B60A-4A43CC5B0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AEC1-DF23-4037-8800-B200803C4819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068944-C940-4030-BD44-F5A999390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7EF439-A407-44A2-A697-79AAB54C4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056F-F767-4D2A-82C9-79A8245C8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49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7D7179-31E7-488B-A21F-CC45E1A2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6" y="0"/>
            <a:ext cx="9697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6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7DB184-9AA3-4644-9C27-9B34B6238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DC749F73-8FDB-AC40-39CA-0E9C9E6EAE62}"/>
              </a:ext>
            </a:extLst>
          </p:cNvPr>
          <p:cNvSpPr/>
          <p:nvPr/>
        </p:nvSpPr>
        <p:spPr>
          <a:xfrm>
            <a:off x="3541486" y="4960257"/>
            <a:ext cx="2286000" cy="182335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AED7361D-E10F-6540-FC93-D314B4A8B5B5}"/>
              </a:ext>
            </a:extLst>
          </p:cNvPr>
          <p:cNvSpPr/>
          <p:nvPr/>
        </p:nvSpPr>
        <p:spPr>
          <a:xfrm rot="-2340000">
            <a:off x="3338286" y="4542971"/>
            <a:ext cx="526142" cy="63499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82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ontaña, exterior, pasto, campo&#10;&#10;Descripción generada automáticamente">
            <a:extLst>
              <a:ext uri="{FF2B5EF4-FFF2-40B4-BE49-F238E27FC236}">
                <a16:creationId xmlns:a16="http://schemas.microsoft.com/office/drawing/2014/main" xmlns="" id="{40CDDEA0-037A-EC14-7611-5CC5C781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257300"/>
            <a:ext cx="6667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1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Carmen</cp:lastModifiedBy>
  <cp:revision>18</cp:revision>
  <dcterms:created xsi:type="dcterms:W3CDTF">2024-01-18T09:38:21Z</dcterms:created>
  <dcterms:modified xsi:type="dcterms:W3CDTF">2024-02-08T11:22:20Z</dcterms:modified>
</cp:coreProperties>
</file>