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D935D8-4024-1362-61EA-E65A64E0A2FD}" v="15" dt="2024-02-05T08:31:21.501"/>
    <p1510:client id="{3F35E94D-6D37-1723-A8E4-E96FFF8F9A57}" v="1" dt="2024-02-05T12:54:12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>
        <p:scale>
          <a:sx n="93" d="100"/>
          <a:sy n="93" d="100"/>
        </p:scale>
        <p:origin x="-91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ka Perpina Martin" userId="S::gorperma@upv.edu.es::cfa1fc48-5a1d-4c0a-a14e-1e4b764ef588" providerId="AD" clId="Web-{3F35E94D-6D37-1723-A8E4-E96FFF8F9A57}"/>
    <pc:docChg chg="delSld">
      <pc:chgData name="Gorka Perpina Martin" userId="S::gorperma@upv.edu.es::cfa1fc48-5a1d-4c0a-a14e-1e4b764ef588" providerId="AD" clId="Web-{3F35E94D-6D37-1723-A8E4-E96FFF8F9A57}" dt="2024-02-05T12:54:12.296" v="0"/>
      <pc:docMkLst>
        <pc:docMk/>
      </pc:docMkLst>
      <pc:sldChg chg="del">
        <pc:chgData name="Gorka Perpina Martin" userId="S::gorperma@upv.edu.es::cfa1fc48-5a1d-4c0a-a14e-1e4b764ef588" providerId="AD" clId="Web-{3F35E94D-6D37-1723-A8E4-E96FFF8F9A57}" dt="2024-02-05T12:54:12.296" v="0"/>
        <pc:sldMkLst>
          <pc:docMk/>
          <pc:sldMk cId="1816873089" sldId="259"/>
        </pc:sldMkLst>
      </pc:sldChg>
    </pc:docChg>
  </pc:docChgLst>
  <pc:docChgLst>
    <pc:chgData name="ANDREA BERRUGA PEREZ" userId="S::anberpe3@upv.edu.es::875b6d92-925e-4eb9-8edc-d53059a23996" providerId="AD" clId="Web-{0AD935D8-4024-1362-61EA-E65A64E0A2FD}"/>
    <pc:docChg chg="addSld modSld sldOrd">
      <pc:chgData name="ANDREA BERRUGA PEREZ" userId="S::anberpe3@upv.edu.es::875b6d92-925e-4eb9-8edc-d53059a23996" providerId="AD" clId="Web-{0AD935D8-4024-1362-61EA-E65A64E0A2FD}" dt="2024-02-05T08:31:21.501" v="14" actId="1076"/>
      <pc:docMkLst>
        <pc:docMk/>
      </pc:docMkLst>
      <pc:sldChg chg="addSp delSp modSp new ord">
        <pc:chgData name="ANDREA BERRUGA PEREZ" userId="S::anberpe3@upv.edu.es::875b6d92-925e-4eb9-8edc-d53059a23996" providerId="AD" clId="Web-{0AD935D8-4024-1362-61EA-E65A64E0A2FD}" dt="2024-02-05T08:20:32.014" v="8" actId="1076"/>
        <pc:sldMkLst>
          <pc:docMk/>
          <pc:sldMk cId="2296554225" sldId="258"/>
        </pc:sldMkLst>
        <pc:spChg chg="del">
          <ac:chgData name="ANDREA BERRUGA PEREZ" userId="S::anberpe3@upv.edu.es::875b6d92-925e-4eb9-8edc-d53059a23996" providerId="AD" clId="Web-{0AD935D8-4024-1362-61EA-E65A64E0A2FD}" dt="2024-02-05T08:13:08.392" v="2"/>
          <ac:spMkLst>
            <pc:docMk/>
            <pc:sldMk cId="2296554225" sldId="258"/>
            <ac:spMk id="2" creationId="{8944E733-3760-551C-E53A-4DB1C6D5A8DA}"/>
          </ac:spMkLst>
        </pc:spChg>
        <pc:spChg chg="del">
          <ac:chgData name="ANDREA BERRUGA PEREZ" userId="S::anberpe3@upv.edu.es::875b6d92-925e-4eb9-8edc-d53059a23996" providerId="AD" clId="Web-{0AD935D8-4024-1362-61EA-E65A64E0A2FD}" dt="2024-02-05T08:13:06.876" v="1"/>
          <ac:spMkLst>
            <pc:docMk/>
            <pc:sldMk cId="2296554225" sldId="258"/>
            <ac:spMk id="3" creationId="{8CB1A709-7A67-05CB-00A3-217163E0A768}"/>
          </ac:spMkLst>
        </pc:spChg>
        <pc:picChg chg="add del mod">
          <ac:chgData name="ANDREA BERRUGA PEREZ" userId="S::anberpe3@upv.edu.es::875b6d92-925e-4eb9-8edc-d53059a23996" providerId="AD" clId="Web-{0AD935D8-4024-1362-61EA-E65A64E0A2FD}" dt="2024-02-05T08:20:14.826" v="5"/>
          <ac:picMkLst>
            <pc:docMk/>
            <pc:sldMk cId="2296554225" sldId="258"/>
            <ac:picMk id="4" creationId="{162DDC6D-2F4F-8097-C383-D0C4B1B9CB78}"/>
          </ac:picMkLst>
        </pc:picChg>
        <pc:picChg chg="add mod">
          <ac:chgData name="ANDREA BERRUGA PEREZ" userId="S::anberpe3@upv.edu.es::875b6d92-925e-4eb9-8edc-d53059a23996" providerId="AD" clId="Web-{0AD935D8-4024-1362-61EA-E65A64E0A2FD}" dt="2024-02-05T08:20:32.014" v="8" actId="1076"/>
          <ac:picMkLst>
            <pc:docMk/>
            <pc:sldMk cId="2296554225" sldId="258"/>
            <ac:picMk id="5" creationId="{1DBA591A-6C45-5453-EB57-9B5F8C34FC26}"/>
          </ac:picMkLst>
        </pc:picChg>
      </pc:sldChg>
      <pc:sldChg chg="addSp delSp modSp new">
        <pc:chgData name="ANDREA BERRUGA PEREZ" userId="S::anberpe3@upv.edu.es::875b6d92-925e-4eb9-8edc-d53059a23996" providerId="AD" clId="Web-{0AD935D8-4024-1362-61EA-E65A64E0A2FD}" dt="2024-02-05T08:31:21.501" v="14" actId="1076"/>
        <pc:sldMkLst>
          <pc:docMk/>
          <pc:sldMk cId="1816873089" sldId="259"/>
        </pc:sldMkLst>
        <pc:spChg chg="del">
          <ac:chgData name="ANDREA BERRUGA PEREZ" userId="S::anberpe3@upv.edu.es::875b6d92-925e-4eb9-8edc-d53059a23996" providerId="AD" clId="Web-{0AD935D8-4024-1362-61EA-E65A64E0A2FD}" dt="2024-02-05T08:28:37.559" v="11"/>
          <ac:spMkLst>
            <pc:docMk/>
            <pc:sldMk cId="1816873089" sldId="259"/>
            <ac:spMk id="2" creationId="{45FFDCBC-F14F-39A4-35BB-CF30FB3B8D1B}"/>
          </ac:spMkLst>
        </pc:spChg>
        <pc:spChg chg="del">
          <ac:chgData name="ANDREA BERRUGA PEREZ" userId="S::anberpe3@upv.edu.es::875b6d92-925e-4eb9-8edc-d53059a23996" providerId="AD" clId="Web-{0AD935D8-4024-1362-61EA-E65A64E0A2FD}" dt="2024-02-05T08:28:33.121" v="10"/>
          <ac:spMkLst>
            <pc:docMk/>
            <pc:sldMk cId="1816873089" sldId="259"/>
            <ac:spMk id="3" creationId="{AE229097-32B4-8BD1-BEAB-995CDC1A9381}"/>
          </ac:spMkLst>
        </pc:spChg>
        <pc:picChg chg="add mod">
          <ac:chgData name="ANDREA BERRUGA PEREZ" userId="S::anberpe3@upv.edu.es::875b6d92-925e-4eb9-8edc-d53059a23996" providerId="AD" clId="Web-{0AD935D8-4024-1362-61EA-E65A64E0A2FD}" dt="2024-02-05T08:31:21.501" v="14" actId="1076"/>
          <ac:picMkLst>
            <pc:docMk/>
            <pc:sldMk cId="1816873089" sldId="259"/>
            <ac:picMk id="4" creationId="{9B10D614-066D-419F-6B29-C4D049B7545E}"/>
          </ac:picMkLst>
        </pc:picChg>
      </pc:sldChg>
    </pc:docChg>
  </pc:docChgLst>
  <pc:docChgLst>
    <pc:chgData name="ANDREA BERRUGA PEREZ" userId="S::anberpe3@upv.edu.es::875b6d92-925e-4eb9-8edc-d53059a23996" providerId="AD" clId="Web-{6532C53F-D5E9-470F-AB00-7073051FA4DE}"/>
    <pc:docChg chg="addSld modSld">
      <pc:chgData name="ANDREA BERRUGA PEREZ" userId="S::anberpe3@upv.edu.es::875b6d92-925e-4eb9-8edc-d53059a23996" providerId="AD" clId="Web-{6532C53F-D5E9-470F-AB00-7073051FA4DE}" dt="2024-01-25T11:16:39.371" v="8" actId="1076"/>
      <pc:docMkLst>
        <pc:docMk/>
      </pc:docMkLst>
      <pc:sldChg chg="addSp modSp">
        <pc:chgData name="ANDREA BERRUGA PEREZ" userId="S::anberpe3@upv.edu.es::875b6d92-925e-4eb9-8edc-d53059a23996" providerId="AD" clId="Web-{6532C53F-D5E9-470F-AB00-7073051FA4DE}" dt="2024-01-25T11:15:43.291" v="4" actId="1076"/>
        <pc:sldMkLst>
          <pc:docMk/>
          <pc:sldMk cId="2406273178" sldId="256"/>
        </pc:sldMkLst>
        <pc:picChg chg="add mod">
          <ac:chgData name="ANDREA BERRUGA PEREZ" userId="S::anberpe3@upv.edu.es::875b6d92-925e-4eb9-8edc-d53059a23996" providerId="AD" clId="Web-{6532C53F-D5E9-470F-AB00-7073051FA4DE}" dt="2024-01-25T11:15:43.291" v="4" actId="1076"/>
          <ac:picMkLst>
            <pc:docMk/>
            <pc:sldMk cId="2406273178" sldId="256"/>
            <ac:picMk id="4" creationId="{F2C44A4A-CBB9-8299-13B2-9B66B68B64F7}"/>
          </ac:picMkLst>
        </pc:picChg>
      </pc:sldChg>
      <pc:sldChg chg="addSp modSp add replId">
        <pc:chgData name="ANDREA BERRUGA PEREZ" userId="S::anberpe3@upv.edu.es::875b6d92-925e-4eb9-8edc-d53059a23996" providerId="AD" clId="Web-{6532C53F-D5E9-470F-AB00-7073051FA4DE}" dt="2024-01-25T11:16:39.371" v="8" actId="1076"/>
        <pc:sldMkLst>
          <pc:docMk/>
          <pc:sldMk cId="4225175924" sldId="257"/>
        </pc:sldMkLst>
        <pc:picChg chg="add mod">
          <ac:chgData name="ANDREA BERRUGA PEREZ" userId="S::anberpe3@upv.edu.es::875b6d92-925e-4eb9-8edc-d53059a23996" providerId="AD" clId="Web-{6532C53F-D5E9-470F-AB00-7073051FA4DE}" dt="2024-01-25T11:16:39.371" v="8" actId="1076"/>
          <ac:picMkLst>
            <pc:docMk/>
            <pc:sldMk cId="4225175924" sldId="257"/>
            <ac:picMk id="2" creationId="{DF11A256-E3A7-DB5C-B16C-DB80D62263C8}"/>
          </ac:picMkLst>
        </pc:picChg>
      </pc:sldChg>
    </pc:docChg>
  </pc:docChgLst>
  <pc:docChgLst>
    <pc:chgData clId="Web-{6532C53F-D5E9-470F-AB00-7073051FA4DE}"/>
    <pc:docChg chg="modSld">
      <pc:chgData name="" userId="" providerId="" clId="Web-{6532C53F-D5E9-470F-AB00-7073051FA4DE}" dt="2024-01-25T11:14:57.976" v="1"/>
      <pc:docMkLst>
        <pc:docMk/>
      </pc:docMkLst>
      <pc:sldChg chg="delSp">
        <pc:chgData name="" userId="" providerId="" clId="Web-{6532C53F-D5E9-470F-AB00-7073051FA4DE}" dt="2024-01-25T11:14:57.976" v="1"/>
        <pc:sldMkLst>
          <pc:docMk/>
          <pc:sldMk cId="2406273178" sldId="256"/>
        </pc:sldMkLst>
        <pc:spChg chg="del">
          <ac:chgData name="" userId="" providerId="" clId="Web-{6532C53F-D5E9-470F-AB00-7073051FA4DE}" dt="2024-01-25T11:14:57.976" v="1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" userId="" providerId="" clId="Web-{6532C53F-D5E9-470F-AB00-7073051FA4DE}" dt="2024-01-25T11:14:53.086" v="0"/>
          <ac:spMkLst>
            <pc:docMk/>
            <pc:sldMk cId="2406273178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lendario&#10;&#10;Descripción generada automáticamente">
            <a:extLst>
              <a:ext uri="{FF2B5EF4-FFF2-40B4-BE49-F238E27FC236}">
                <a16:creationId xmlns:a16="http://schemas.microsoft.com/office/drawing/2014/main" xmlns="" id="{F2C44A4A-CBB9-8299-13B2-9B66B68B64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024" y="132997"/>
            <a:ext cx="9149014" cy="646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DBA591A-6C45-5453-EB57-9B5F8C34F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070" y="637070"/>
            <a:ext cx="8382000" cy="55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5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7D40F6-D69E-F07C-140B-04B19E1D8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F11A256-E3A7-DB5C-B16C-DB80D6226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082" y="199252"/>
            <a:ext cx="8678643" cy="61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75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</dc:creator>
  <cp:lastModifiedBy>Carmen</cp:lastModifiedBy>
  <cp:revision>25</cp:revision>
  <dcterms:created xsi:type="dcterms:W3CDTF">2024-01-25T11:14:43Z</dcterms:created>
  <dcterms:modified xsi:type="dcterms:W3CDTF">2024-02-08T11:24:50Z</dcterms:modified>
</cp:coreProperties>
</file>