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4A0D7-5891-4A03-6DAF-0A8FDA621F67}" v="7" dt="2024-01-25T11:03:42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4414A0D7-5891-4A03-6DAF-0A8FDA621F67}"/>
    <pc:docChg chg="modSld">
      <pc:chgData name="ANDREA BERRUGA PEREZ" userId="S::anberpe3@upv.edu.es::875b6d92-925e-4eb9-8edc-d53059a23996" providerId="AD" clId="Web-{4414A0D7-5891-4A03-6DAF-0A8FDA621F67}" dt="2024-01-25T11:03:42.972" v="6" actId="1076"/>
      <pc:docMkLst>
        <pc:docMk/>
      </pc:docMkLst>
      <pc:sldChg chg="addSp delSp modSp mod setBg">
        <pc:chgData name="ANDREA BERRUGA PEREZ" userId="S::anberpe3@upv.edu.es::875b6d92-925e-4eb9-8edc-d53059a23996" providerId="AD" clId="Web-{4414A0D7-5891-4A03-6DAF-0A8FDA621F67}" dt="2024-01-25T11:03:42.972" v="6" actId="1076"/>
        <pc:sldMkLst>
          <pc:docMk/>
          <pc:sldMk cId="4190569038" sldId="256"/>
        </pc:sldMkLst>
        <pc:spChg chg="add">
          <ac:chgData name="ANDREA BERRUGA PEREZ" userId="S::anberpe3@upv.edu.es::875b6d92-925e-4eb9-8edc-d53059a23996" providerId="AD" clId="Web-{4414A0D7-5891-4A03-6DAF-0A8FDA621F67}" dt="2024-01-25T11:03:37.190" v="5"/>
          <ac:spMkLst>
            <pc:docMk/>
            <pc:sldMk cId="4190569038" sldId="256"/>
            <ac:spMk id="1035" creationId="{4F7B9026-36AD-42E4-B172-8D68F3A339B4}"/>
          </ac:spMkLst>
        </pc:spChg>
        <pc:picChg chg="add mod">
          <ac:chgData name="ANDREA BERRUGA PEREZ" userId="S::anberpe3@upv.edu.es::875b6d92-925e-4eb9-8edc-d53059a23996" providerId="AD" clId="Web-{4414A0D7-5891-4A03-6DAF-0A8FDA621F67}" dt="2024-01-25T11:03:42.972" v="6" actId="1076"/>
          <ac:picMkLst>
            <pc:docMk/>
            <pc:sldMk cId="4190569038" sldId="256"/>
            <ac:picMk id="2" creationId="{801899B2-691A-3439-D98B-9444C35981F4}"/>
          </ac:picMkLst>
        </pc:picChg>
        <pc:picChg chg="mod ord">
          <ac:chgData name="ANDREA BERRUGA PEREZ" userId="S::anberpe3@upv.edu.es::875b6d92-925e-4eb9-8edc-d53059a23996" providerId="AD" clId="Web-{4414A0D7-5891-4A03-6DAF-0A8FDA621F67}" dt="2024-01-25T11:03:37.190" v="5"/>
          <ac:picMkLst>
            <pc:docMk/>
            <pc:sldMk cId="4190569038" sldId="256"/>
            <ac:picMk id="1027" creationId="{08E89E44-B193-421B-8DCC-002D6F80BC1B}"/>
          </ac:picMkLst>
        </pc:picChg>
        <pc:picChg chg="del">
          <ac:chgData name="ANDREA BERRUGA PEREZ" userId="S::anberpe3@upv.edu.es::875b6d92-925e-4eb9-8edc-d53059a23996" providerId="AD" clId="Web-{4414A0D7-5891-4A03-6DAF-0A8FDA621F67}" dt="2024-01-25T11:03:25.877" v="0"/>
          <ac:picMkLst>
            <pc:docMk/>
            <pc:sldMk cId="4190569038" sldId="256"/>
            <ac:picMk id="1028" creationId="{BF04D6A9-104F-4E0F-A55D-FCECC2C187DB}"/>
          </ac:picMkLst>
        </pc:picChg>
        <pc:picChg chg="mod ord">
          <ac:chgData name="ANDREA BERRUGA PEREZ" userId="S::anberpe3@upv.edu.es::875b6d92-925e-4eb9-8edc-d53059a23996" providerId="AD" clId="Web-{4414A0D7-5891-4A03-6DAF-0A8FDA621F67}" dt="2024-01-25T11:03:37.190" v="5"/>
          <ac:picMkLst>
            <pc:docMk/>
            <pc:sldMk cId="4190569038" sldId="256"/>
            <ac:picMk id="1030" creationId="{AC72F9C3-A609-4C58-8B53-73DD50DCEB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0CF51-ED56-4AFC-9E84-F245F1D1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077450-00CD-4EDC-8E8F-D8F0A97B8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94700-FCB6-4536-9A79-40076A04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A09102-6DB5-49DF-A97E-1DFA786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02AD0-CEAF-4DAD-8690-4755090E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90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DF8A2-10AB-4504-B7C4-45BE4BF8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84B1EF-A0B9-4B7A-8A67-546405B14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2F1E2-61D9-4823-96A7-7E0CBC77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EDD7C5-DCDF-4592-B503-54B7A250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6E5B4-255D-4662-879C-4CAF4DC0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78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E3F145-9CC4-4B66-9D81-4BB97B9BF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F870FF-4D87-4B58-8751-3880A0D13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F65FF-1BE6-43CC-B398-DA75E8F4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7519C-D3CC-4E43-89FB-726FB957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86377-2A78-4645-94CB-157BFF4E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A3762-F42D-4575-ACB7-40A9C55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899E5-8E00-4BD8-8A7D-7853CA5E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43C88-C331-421E-8FEE-4053D3B6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036B1-D2DE-4396-97E0-1A2F77A6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A645A-C6B9-4ED4-A95A-7BF4D07F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3330A-9EC2-4329-B515-98FB402B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0CFFBF-6C88-4868-B479-5A8E9CCC2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B8E29-0B41-4A83-A00E-FC063B84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E3A95-A2B9-4542-B617-158F686D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8F97F-080E-4665-895F-9662C239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0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25D09-67FB-47A5-8292-28777C3F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50C38-CA0E-43C9-9E41-F4A8E3047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53675-93C5-423E-91B4-DEEA1517E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06A6C-520A-472E-94A4-790A3916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64BC67-E971-40F1-8957-E72997BB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318228-FAC4-4C19-93D0-7548C92C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4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F9885-3D4A-4E85-8FE1-21B9FA9B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CE7348-7AF0-437A-9C63-25505E4C5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3A5C30-6459-4470-806D-B911CB0B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AAC5D3-D84A-4316-B4CF-E8E366E8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E5A48A-EA7C-49AB-A0C0-830AD6BD6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8027D5-989C-4DC4-82C1-85E69FF2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40A520-324B-444D-A9A7-4AA5D949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D035F7-8E02-4547-A0CC-92A9C487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35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66EB9-D3BE-4937-9B94-7196090E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2F667F-E4B8-4517-8D1E-0677566E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3DC2A5-D2D6-4386-95CC-D17D0382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B4FCAB-5C5E-4E26-9921-16C7B3A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9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2D5A79-7CB8-43C4-B892-0EDF1F63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DC708D-EDBA-4E7D-B7A9-EC88E7F8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31B876-C2FD-4E85-A1DD-630E27AC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05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9BAEE-4AC2-4B5B-B0A5-FF55D920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A984F-C6C8-423F-9522-466F3B03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C4E8C7-88C8-43F2-8FC9-5A4BE896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C12FED-1731-49DD-8FE1-1A2F6C5F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7F90F-B52D-422C-A907-B975BA0D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03761-9D67-4D19-B7CF-0F65E684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2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133C9-7B37-4FA1-9594-A0F428F6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6F39DA-BFEF-47D2-ABAE-D5A35A13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040594-9374-4C93-B016-FD6ED316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9E7AF-4879-4AF1-8FB1-80FF6FD8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6E4043-1CF3-4E1E-B80D-B304DB31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8F11DA-75E4-4704-8E5F-55472A2C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63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152E17-C49D-446A-B3FE-60C542CA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6ACA60-3930-4564-A1AE-98E6F024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08495-F826-4178-935B-559B70972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0EA0-DE63-44C8-B790-45D0F09B36B4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2C5E9-69A1-432F-B22C-3F1A848CA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C6007-E81E-4B65-A5D1-AF966D5ED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2DC3-373B-414B-B592-3F6549371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Imagen que contiene pieza, pájaro, agua, chocolate&#10;&#10;Descripción generada automáticamente">
            <a:extLst>
              <a:ext uri="{FF2B5EF4-FFF2-40B4-BE49-F238E27FC236}">
                <a16:creationId xmlns:a16="http://schemas.microsoft.com/office/drawing/2014/main" id="{801899B2-691A-3439-D98B-9444C3598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4" r="10713" b="-3"/>
          <a:stretch/>
        </p:blipFill>
        <p:spPr>
          <a:xfrm>
            <a:off x="221283" y="171716"/>
            <a:ext cx="3793268" cy="651456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72F9C3-A609-4C58-8B53-73DD50DCE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r="6467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8E89E44-B193-421B-8DCC-002D6F80B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r="10558" b="-1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69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Alandes Delgado</dc:creator>
  <cp:lastModifiedBy>Carlos Alandes Delgado</cp:lastModifiedBy>
  <cp:revision>7</cp:revision>
  <dcterms:created xsi:type="dcterms:W3CDTF">2024-01-18T09:10:55Z</dcterms:created>
  <dcterms:modified xsi:type="dcterms:W3CDTF">2024-01-25T11:03:47Z</dcterms:modified>
</cp:coreProperties>
</file>