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207AF61-5005-4A26-AE07-708BA08C6E4F}" v="88" dt="2024-02-05T08:09:47.3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20" autoAdjust="0"/>
    <p:restoredTop sz="94660"/>
  </p:normalViewPr>
  <p:slideViewPr>
    <p:cSldViewPr snapToGrid="0">
      <p:cViewPr varScale="1">
        <p:scale>
          <a:sx n="73" d="100"/>
          <a:sy n="73" d="100"/>
        </p:scale>
        <p:origin x="72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A BERRUGA PEREZ" userId="S::anberpe3@upv.edu.es::875b6d92-925e-4eb9-8edc-d53059a23996" providerId="AD" clId="Web-{E207AF61-5005-4A26-AE07-708BA08C6E4F}"/>
    <pc:docChg chg="modSld">
      <pc:chgData name="ANDREA BERRUGA PEREZ" userId="S::anberpe3@upv.edu.es::875b6d92-925e-4eb9-8edc-d53059a23996" providerId="AD" clId="Web-{E207AF61-5005-4A26-AE07-708BA08C6E4F}" dt="2024-02-05T08:09:47.300" v="63" actId="1076"/>
      <pc:docMkLst>
        <pc:docMk/>
      </pc:docMkLst>
      <pc:sldChg chg="addSp delSp modSp">
        <pc:chgData name="ANDREA BERRUGA PEREZ" userId="S::anberpe3@upv.edu.es::875b6d92-925e-4eb9-8edc-d53059a23996" providerId="AD" clId="Web-{E207AF61-5005-4A26-AE07-708BA08C6E4F}" dt="2024-02-05T08:09:47.300" v="63" actId="1076"/>
        <pc:sldMkLst>
          <pc:docMk/>
          <pc:sldMk cId="2406273178" sldId="256"/>
        </pc:sldMkLst>
        <pc:spChg chg="del">
          <ac:chgData name="ANDREA BERRUGA PEREZ" userId="S::anberpe3@upv.edu.es::875b6d92-925e-4eb9-8edc-d53059a23996" providerId="AD" clId="Web-{E207AF61-5005-4A26-AE07-708BA08C6E4F}" dt="2024-02-05T08:04:40.837" v="1"/>
          <ac:spMkLst>
            <pc:docMk/>
            <pc:sldMk cId="2406273178" sldId="256"/>
            <ac:spMk id="2" creationId="{00000000-0000-0000-0000-000000000000}"/>
          </ac:spMkLst>
        </pc:spChg>
        <pc:spChg chg="del">
          <ac:chgData name="ANDREA BERRUGA PEREZ" userId="S::anberpe3@upv.edu.es::875b6d92-925e-4eb9-8edc-d53059a23996" providerId="AD" clId="Web-{E207AF61-5005-4A26-AE07-708BA08C6E4F}" dt="2024-02-05T08:04:37.243" v="0"/>
          <ac:spMkLst>
            <pc:docMk/>
            <pc:sldMk cId="2406273178" sldId="256"/>
            <ac:spMk id="3" creationId="{00000000-0000-0000-0000-000000000000}"/>
          </ac:spMkLst>
        </pc:spChg>
        <pc:spChg chg="add mod">
          <ac:chgData name="ANDREA BERRUGA PEREZ" userId="S::anberpe3@upv.edu.es::875b6d92-925e-4eb9-8edc-d53059a23996" providerId="AD" clId="Web-{E207AF61-5005-4A26-AE07-708BA08C6E4F}" dt="2024-02-05T08:06:55.092" v="35" actId="20577"/>
          <ac:spMkLst>
            <pc:docMk/>
            <pc:sldMk cId="2406273178" sldId="256"/>
            <ac:spMk id="7" creationId="{7F4BF08E-BF0A-30D2-40B6-37C5CFF5A948}"/>
          </ac:spMkLst>
        </pc:spChg>
        <pc:spChg chg="add mod">
          <ac:chgData name="ANDREA BERRUGA PEREZ" userId="S::anberpe3@upv.edu.es::875b6d92-925e-4eb9-8edc-d53059a23996" providerId="AD" clId="Web-{E207AF61-5005-4A26-AE07-708BA08C6E4F}" dt="2024-02-05T08:09:47.300" v="63" actId="1076"/>
          <ac:spMkLst>
            <pc:docMk/>
            <pc:sldMk cId="2406273178" sldId="256"/>
            <ac:spMk id="9" creationId="{21DCB5FC-80E5-7128-E087-695E75938176}"/>
          </ac:spMkLst>
        </pc:spChg>
        <pc:spChg chg="add mod">
          <ac:chgData name="ANDREA BERRUGA PEREZ" userId="S::anberpe3@upv.edu.es::875b6d92-925e-4eb9-8edc-d53059a23996" providerId="AD" clId="Web-{E207AF61-5005-4A26-AE07-708BA08C6E4F}" dt="2024-02-05T08:07:41.343" v="51" actId="1076"/>
          <ac:spMkLst>
            <pc:docMk/>
            <pc:sldMk cId="2406273178" sldId="256"/>
            <ac:spMk id="11" creationId="{48B5F45D-4255-AA79-8629-D34DEB63F9A2}"/>
          </ac:spMkLst>
        </pc:spChg>
        <pc:spChg chg="add mod">
          <ac:chgData name="ANDREA BERRUGA PEREZ" userId="S::anberpe3@upv.edu.es::875b6d92-925e-4eb9-8edc-d53059a23996" providerId="AD" clId="Web-{E207AF61-5005-4A26-AE07-708BA08C6E4F}" dt="2024-02-05T08:09:21.737" v="59" actId="1076"/>
          <ac:spMkLst>
            <pc:docMk/>
            <pc:sldMk cId="2406273178" sldId="256"/>
            <ac:spMk id="16" creationId="{FD77C46E-CCEB-2A7A-14C4-4F7B3CB2F1B1}"/>
          </ac:spMkLst>
        </pc:spChg>
        <pc:spChg chg="add mod">
          <ac:chgData name="ANDREA BERRUGA PEREZ" userId="S::anberpe3@upv.edu.es::875b6d92-925e-4eb9-8edc-d53059a23996" providerId="AD" clId="Web-{E207AF61-5005-4A26-AE07-708BA08C6E4F}" dt="2024-02-05T08:09:14.487" v="58" actId="1076"/>
          <ac:spMkLst>
            <pc:docMk/>
            <pc:sldMk cId="2406273178" sldId="256"/>
            <ac:spMk id="18" creationId="{E1C488CA-9161-2590-E9C3-7554814A8AE2}"/>
          </ac:spMkLst>
        </pc:spChg>
        <pc:spChg chg="add mod">
          <ac:chgData name="ANDREA BERRUGA PEREZ" userId="S::anberpe3@upv.edu.es::875b6d92-925e-4eb9-8edc-d53059a23996" providerId="AD" clId="Web-{E207AF61-5005-4A26-AE07-708BA08C6E4F}" dt="2024-02-05T08:09:26.737" v="60" actId="1076"/>
          <ac:spMkLst>
            <pc:docMk/>
            <pc:sldMk cId="2406273178" sldId="256"/>
            <ac:spMk id="20" creationId="{9D5067B0-F278-D9C2-462B-2BA2A0964427}"/>
          </ac:spMkLst>
        </pc:spChg>
        <pc:grpChg chg="add mod">
          <ac:chgData name="ANDREA BERRUGA PEREZ" userId="S::anberpe3@upv.edu.es::875b6d92-925e-4eb9-8edc-d53059a23996" providerId="AD" clId="Web-{E207AF61-5005-4A26-AE07-708BA08C6E4F}" dt="2024-02-05T08:09:39.097" v="62" actId="1076"/>
          <ac:grpSpMkLst>
            <pc:docMk/>
            <pc:sldMk cId="2406273178" sldId="256"/>
            <ac:grpSpMk id="4" creationId="{29D3BD36-975E-78B9-3F86-22C96FBC2C85}"/>
          </ac:grpSpMkLst>
        </pc:grpChg>
        <pc:grpChg chg="add mod">
          <ac:chgData name="ANDREA BERRUGA PEREZ" userId="S::anberpe3@upv.edu.es::875b6d92-925e-4eb9-8edc-d53059a23996" providerId="AD" clId="Web-{E207AF61-5005-4A26-AE07-708BA08C6E4F}" dt="2024-02-05T08:09:38.910" v="61" actId="1076"/>
          <ac:grpSpMkLst>
            <pc:docMk/>
            <pc:sldMk cId="2406273178" sldId="256"/>
            <ac:grpSpMk id="5" creationId="{7BCC3DAF-35DA-F15D-2482-08F617372FF9}"/>
          </ac:grpSpMkLst>
        </pc:grpChg>
        <pc:grpChg chg="add">
          <ac:chgData name="ANDREA BERRUGA PEREZ" userId="S::anberpe3@upv.edu.es::875b6d92-925e-4eb9-8edc-d53059a23996" providerId="AD" clId="Web-{E207AF61-5005-4A26-AE07-708BA08C6E4F}" dt="2024-02-05T08:04:43.744" v="2"/>
          <ac:grpSpMkLst>
            <pc:docMk/>
            <pc:sldMk cId="2406273178" sldId="256"/>
            <ac:grpSpMk id="12" creationId="{B70366A9-A541-47A3-1D3D-8FD4B1AD6304}"/>
          </ac:grpSpMkLst>
        </pc:grpChg>
        <pc:grpChg chg="add">
          <ac:chgData name="ANDREA BERRUGA PEREZ" userId="S::anberpe3@upv.edu.es::875b6d92-925e-4eb9-8edc-d53059a23996" providerId="AD" clId="Web-{E207AF61-5005-4A26-AE07-708BA08C6E4F}" dt="2024-02-05T08:04:43.744" v="2"/>
          <ac:grpSpMkLst>
            <pc:docMk/>
            <pc:sldMk cId="2406273178" sldId="256"/>
            <ac:grpSpMk id="13" creationId="{16D0B8AE-C5B5-B254-6067-3C0DD4EADDD7}"/>
          </ac:grpSpMkLst>
        </pc:grpChg>
        <pc:grpChg chg="add">
          <ac:chgData name="ANDREA BERRUGA PEREZ" userId="S::anberpe3@upv.edu.es::875b6d92-925e-4eb9-8edc-d53059a23996" providerId="AD" clId="Web-{E207AF61-5005-4A26-AE07-708BA08C6E4F}" dt="2024-02-05T08:04:43.744" v="2"/>
          <ac:grpSpMkLst>
            <pc:docMk/>
            <pc:sldMk cId="2406273178" sldId="256"/>
            <ac:grpSpMk id="14" creationId="{795B39A3-EEF9-805A-BEC8-8E247A08B531}"/>
          </ac:grpSpMkLst>
        </pc:grpChg>
        <pc:picChg chg="add">
          <ac:chgData name="ANDREA BERRUGA PEREZ" userId="S::anberpe3@upv.edu.es::875b6d92-925e-4eb9-8edc-d53059a23996" providerId="AD" clId="Web-{E207AF61-5005-4A26-AE07-708BA08C6E4F}" dt="2024-02-05T08:04:43.744" v="2"/>
          <ac:picMkLst>
            <pc:docMk/>
            <pc:sldMk cId="2406273178" sldId="256"/>
            <ac:picMk id="6" creationId="{A7A0ACB0-9FD9-F749-AA8B-61EFC236E558}"/>
          </ac:picMkLst>
        </pc:picChg>
        <pc:picChg chg="add">
          <ac:chgData name="ANDREA BERRUGA PEREZ" userId="S::anberpe3@upv.edu.es::875b6d92-925e-4eb9-8edc-d53059a23996" providerId="AD" clId="Web-{E207AF61-5005-4A26-AE07-708BA08C6E4F}" dt="2024-02-05T08:04:43.744" v="2"/>
          <ac:picMkLst>
            <pc:docMk/>
            <pc:sldMk cId="2406273178" sldId="256"/>
            <ac:picMk id="8" creationId="{E65411D3-687D-C51D-7E67-1AFADB94F5F5}"/>
          </ac:picMkLst>
        </pc:picChg>
        <pc:picChg chg="add">
          <ac:chgData name="ANDREA BERRUGA PEREZ" userId="S::anberpe3@upv.edu.es::875b6d92-925e-4eb9-8edc-d53059a23996" providerId="AD" clId="Web-{E207AF61-5005-4A26-AE07-708BA08C6E4F}" dt="2024-02-05T08:04:43.744" v="2"/>
          <ac:picMkLst>
            <pc:docMk/>
            <pc:sldMk cId="2406273178" sldId="256"/>
            <ac:picMk id="10" creationId="{4E57AE04-F77D-F81E-A4CA-3F0AEF45A2D3}"/>
          </ac:picMkLst>
        </pc:picChg>
        <pc:picChg chg="add">
          <ac:chgData name="ANDREA BERRUGA PEREZ" userId="S::anberpe3@upv.edu.es::875b6d92-925e-4eb9-8edc-d53059a23996" providerId="AD" clId="Web-{E207AF61-5005-4A26-AE07-708BA08C6E4F}" dt="2024-02-05T08:04:43.744" v="2"/>
          <ac:picMkLst>
            <pc:docMk/>
            <pc:sldMk cId="2406273178" sldId="256"/>
            <ac:picMk id="15" creationId="{A65926C4-CE13-E832-8A94-2E231EC86BEC}"/>
          </ac:picMkLst>
        </pc:picChg>
        <pc:picChg chg="add">
          <ac:chgData name="ANDREA BERRUGA PEREZ" userId="S::anberpe3@upv.edu.es::875b6d92-925e-4eb9-8edc-d53059a23996" providerId="AD" clId="Web-{E207AF61-5005-4A26-AE07-708BA08C6E4F}" dt="2024-02-05T08:04:43.744" v="2"/>
          <ac:picMkLst>
            <pc:docMk/>
            <pc:sldMk cId="2406273178" sldId="256"/>
            <ac:picMk id="17" creationId="{403A6E1C-ADF7-9F63-634A-47A82F1DA6C9}"/>
          </ac:picMkLst>
        </pc:picChg>
        <pc:picChg chg="add">
          <ac:chgData name="ANDREA BERRUGA PEREZ" userId="S::anberpe3@upv.edu.es::875b6d92-925e-4eb9-8edc-d53059a23996" providerId="AD" clId="Web-{E207AF61-5005-4A26-AE07-708BA08C6E4F}" dt="2024-02-05T08:04:43.744" v="2"/>
          <ac:picMkLst>
            <pc:docMk/>
            <pc:sldMk cId="2406273178" sldId="256"/>
            <ac:picMk id="19" creationId="{20BBDBE7-BB05-2174-6120-351A672DF756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05/02/2024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8191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05/02/2024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1863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05/02/2024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5096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05/02/2024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8174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05/02/2024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9700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05/02/2024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9029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05/02/2024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2394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05/02/2024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0658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05/02/2024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2375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05/02/2024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0449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05/02/2024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603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771E8B-6CA5-40B2-8038-0E112F3DAC1C}" type="datetimeFigureOut">
              <a:rPr lang="es-ES" smtClean="0"/>
              <a:t>05/02/2024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3118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>
            <a:extLst>
              <a:ext uri="{FF2B5EF4-FFF2-40B4-BE49-F238E27FC236}">
                <a16:creationId xmlns:a16="http://schemas.microsoft.com/office/drawing/2014/main" id="{29D3BD36-975E-78B9-3F86-22C96FBC2C85}"/>
              </a:ext>
            </a:extLst>
          </p:cNvPr>
          <p:cNvGrpSpPr/>
          <p:nvPr/>
        </p:nvGrpSpPr>
        <p:grpSpPr>
          <a:xfrm>
            <a:off x="2551450" y="1035663"/>
            <a:ext cx="6447970" cy="1918707"/>
            <a:chOff x="525223" y="4386734"/>
            <a:chExt cx="6533805" cy="1771111"/>
          </a:xfrm>
        </p:grpSpPr>
        <p:grpSp>
          <p:nvGrpSpPr>
            <p:cNvPr id="12" name="Grupo 11">
              <a:extLst>
                <a:ext uri="{FF2B5EF4-FFF2-40B4-BE49-F238E27FC236}">
                  <a16:creationId xmlns:a16="http://schemas.microsoft.com/office/drawing/2014/main" id="{B70366A9-A541-47A3-1D3D-8FD4B1AD6304}"/>
                </a:ext>
              </a:extLst>
            </p:cNvPr>
            <p:cNvGrpSpPr/>
            <p:nvPr/>
          </p:nvGrpSpPr>
          <p:grpSpPr>
            <a:xfrm>
              <a:off x="525223" y="4386734"/>
              <a:ext cx="2332717" cy="1771111"/>
              <a:chOff x="525223" y="4386734"/>
              <a:chExt cx="2292498" cy="1724046"/>
            </a:xfrm>
          </p:grpSpPr>
          <p:pic>
            <p:nvPicPr>
              <p:cNvPr id="19" name="Imagen 18">
                <a:extLst>
                  <a:ext uri="{FF2B5EF4-FFF2-40B4-BE49-F238E27FC236}">
                    <a16:creationId xmlns:a16="http://schemas.microsoft.com/office/drawing/2014/main" id="{20BBDBE7-BB05-2174-6120-351A672DF75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576" t="23705" r="27273" b="29024"/>
              <a:stretch/>
            </p:blipFill>
            <p:spPr>
              <a:xfrm>
                <a:off x="525223" y="4386734"/>
                <a:ext cx="2195645" cy="1724046"/>
              </a:xfrm>
              <a:prstGeom prst="rect">
                <a:avLst/>
              </a:prstGeom>
            </p:spPr>
          </p:pic>
          <p:sp>
            <p:nvSpPr>
              <p:cNvPr id="20" name="CuadroTexto 14">
                <a:extLst>
                  <a:ext uri="{FF2B5EF4-FFF2-40B4-BE49-F238E27FC236}">
                    <a16:creationId xmlns:a16="http://schemas.microsoft.com/office/drawing/2014/main" id="{9D5067B0-F278-D9C2-462B-2BA2A0964427}"/>
                  </a:ext>
                </a:extLst>
              </p:cNvPr>
              <p:cNvSpPr txBox="1"/>
              <p:nvPr/>
            </p:nvSpPr>
            <p:spPr>
              <a:xfrm>
                <a:off x="706308" y="5729179"/>
                <a:ext cx="2111413" cy="310814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 rtlCol="0" anchor="t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s-ES" sz="1100" b="1" dirty="0">
                    <a:solidFill>
                      <a:schemeClr val="bg1"/>
                    </a:solidFill>
                  </a:rPr>
                  <a:t>Melón Amarillo </a:t>
                </a:r>
                <a:r>
                  <a:rPr lang="es-ES" sz="1100" dirty="0">
                    <a:solidFill>
                      <a:schemeClr val="bg1"/>
                    </a:solidFill>
                  </a:rPr>
                  <a:t>(22AMGO)</a:t>
                </a:r>
                <a:endParaRPr lang="es-ES" sz="1100" dirty="0">
                  <a:solidFill>
                    <a:schemeClr val="bg1"/>
                  </a:solidFill>
                  <a:ea typeface="Calibri"/>
                  <a:cs typeface="Calibri"/>
                </a:endParaRPr>
              </a:p>
            </p:txBody>
          </p:sp>
        </p:grpSp>
        <p:grpSp>
          <p:nvGrpSpPr>
            <p:cNvPr id="13" name="Grupo 12">
              <a:extLst>
                <a:ext uri="{FF2B5EF4-FFF2-40B4-BE49-F238E27FC236}">
                  <a16:creationId xmlns:a16="http://schemas.microsoft.com/office/drawing/2014/main" id="{16D0B8AE-C5B5-B254-6067-3C0DD4EADDD7}"/>
                </a:ext>
              </a:extLst>
            </p:cNvPr>
            <p:cNvGrpSpPr/>
            <p:nvPr/>
          </p:nvGrpSpPr>
          <p:grpSpPr>
            <a:xfrm>
              <a:off x="2761741" y="4386734"/>
              <a:ext cx="2374673" cy="1771111"/>
              <a:chOff x="2761741" y="4386734"/>
              <a:chExt cx="2374673" cy="1771111"/>
            </a:xfrm>
          </p:grpSpPr>
          <p:pic>
            <p:nvPicPr>
              <p:cNvPr id="17" name="Imagen 16">
                <a:extLst>
                  <a:ext uri="{FF2B5EF4-FFF2-40B4-BE49-F238E27FC236}">
                    <a16:creationId xmlns:a16="http://schemas.microsoft.com/office/drawing/2014/main" id="{403A6E1C-ADF7-9F63-634A-47A82F1DA6C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273" t="19651" r="26162" b="29990"/>
              <a:stretch/>
            </p:blipFill>
            <p:spPr>
              <a:xfrm>
                <a:off x="2761741" y="4386734"/>
                <a:ext cx="2182159" cy="1771111"/>
              </a:xfrm>
              <a:prstGeom prst="rect">
                <a:avLst/>
              </a:prstGeom>
            </p:spPr>
          </p:pic>
          <p:sp>
            <p:nvSpPr>
              <p:cNvPr id="18" name="CuadroTexto 12">
                <a:extLst>
                  <a:ext uri="{FF2B5EF4-FFF2-40B4-BE49-F238E27FC236}">
                    <a16:creationId xmlns:a16="http://schemas.microsoft.com/office/drawing/2014/main" id="{E1C488CA-9161-2590-E9C3-7554814A8AE2}"/>
                  </a:ext>
                </a:extLst>
              </p:cNvPr>
              <p:cNvSpPr txBox="1"/>
              <p:nvPr/>
            </p:nvSpPr>
            <p:spPr>
              <a:xfrm>
                <a:off x="3031393" y="5778446"/>
                <a:ext cx="2105021" cy="319299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 rtlCol="0" anchor="t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s-ES" sz="1100" b="1" dirty="0">
                    <a:solidFill>
                      <a:schemeClr val="bg1"/>
                    </a:solidFill>
                  </a:rPr>
                  <a:t>Melón Piel de Sapo </a:t>
                </a:r>
                <a:r>
                  <a:rPr lang="es-ES" sz="1100" dirty="0">
                    <a:solidFill>
                      <a:schemeClr val="bg1"/>
                    </a:solidFill>
                  </a:rPr>
                  <a:t>(11PS)</a:t>
                </a:r>
                <a:endParaRPr lang="es-ES" sz="1100" dirty="0">
                  <a:solidFill>
                    <a:schemeClr val="bg1"/>
                  </a:solidFill>
                  <a:ea typeface="Calibri"/>
                  <a:cs typeface="Calibri"/>
                </a:endParaRPr>
              </a:p>
            </p:txBody>
          </p:sp>
        </p:grpSp>
        <p:grpSp>
          <p:nvGrpSpPr>
            <p:cNvPr id="14" name="Grupo 13">
              <a:extLst>
                <a:ext uri="{FF2B5EF4-FFF2-40B4-BE49-F238E27FC236}">
                  <a16:creationId xmlns:a16="http://schemas.microsoft.com/office/drawing/2014/main" id="{795B39A3-EEF9-805A-BEC8-8E247A08B531}"/>
                </a:ext>
              </a:extLst>
            </p:cNvPr>
            <p:cNvGrpSpPr/>
            <p:nvPr/>
          </p:nvGrpSpPr>
          <p:grpSpPr>
            <a:xfrm>
              <a:off x="4943900" y="4386734"/>
              <a:ext cx="2115128" cy="1771111"/>
              <a:chOff x="4943900" y="4386734"/>
              <a:chExt cx="2078183" cy="1734165"/>
            </a:xfrm>
          </p:grpSpPr>
          <p:pic>
            <p:nvPicPr>
              <p:cNvPr id="15" name="Imagen 14">
                <a:extLst>
                  <a:ext uri="{FF2B5EF4-FFF2-40B4-BE49-F238E27FC236}">
                    <a16:creationId xmlns:a16="http://schemas.microsoft.com/office/drawing/2014/main" id="{A65926C4-CE13-E832-8A94-2E231EC86BE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414" t="16026" r="29697" b="40706"/>
              <a:stretch/>
            </p:blipFill>
            <p:spPr>
              <a:xfrm>
                <a:off x="4943900" y="4386734"/>
                <a:ext cx="2078183" cy="1734165"/>
              </a:xfrm>
              <a:prstGeom prst="rect">
                <a:avLst/>
              </a:prstGeom>
            </p:spPr>
          </p:pic>
          <p:sp>
            <p:nvSpPr>
              <p:cNvPr id="16" name="CuadroTexto 10">
                <a:extLst>
                  <a:ext uri="{FF2B5EF4-FFF2-40B4-BE49-F238E27FC236}">
                    <a16:creationId xmlns:a16="http://schemas.microsoft.com/office/drawing/2014/main" id="{FD77C46E-CCEB-2A7A-14C4-4F7B3CB2F1B1}"/>
                  </a:ext>
                </a:extLst>
              </p:cNvPr>
              <p:cNvSpPr txBox="1"/>
              <p:nvPr/>
            </p:nvSpPr>
            <p:spPr>
              <a:xfrm>
                <a:off x="5297365" y="5737979"/>
                <a:ext cx="1721021" cy="312638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 rtlCol="0" anchor="t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s-ES" sz="1100" b="1" dirty="0">
                    <a:solidFill>
                      <a:schemeClr val="bg1"/>
                    </a:solidFill>
                  </a:rPr>
                  <a:t>Melón </a:t>
                </a:r>
                <a:r>
                  <a:rPr lang="es-ES" sz="1100" b="1" dirty="0" err="1">
                    <a:solidFill>
                      <a:schemeClr val="bg1"/>
                    </a:solidFill>
                  </a:rPr>
                  <a:t>Rochet</a:t>
                </a:r>
                <a:r>
                  <a:rPr lang="es-ES" sz="1100" b="1" dirty="0">
                    <a:solidFill>
                      <a:schemeClr val="bg1"/>
                    </a:solidFill>
                  </a:rPr>
                  <a:t> </a:t>
                </a:r>
                <a:r>
                  <a:rPr lang="es-ES" sz="1100" dirty="0">
                    <a:solidFill>
                      <a:schemeClr val="bg1"/>
                    </a:solidFill>
                  </a:rPr>
                  <a:t>(02RC)</a:t>
                </a:r>
                <a:endParaRPr lang="es-ES" sz="1100" dirty="0">
                  <a:solidFill>
                    <a:schemeClr val="bg1"/>
                  </a:solidFill>
                  <a:ea typeface="Calibri"/>
                  <a:cs typeface="Calibri"/>
                </a:endParaRPr>
              </a:p>
            </p:txBody>
          </p:sp>
        </p:grpSp>
      </p:grpSp>
      <p:grpSp>
        <p:nvGrpSpPr>
          <p:cNvPr id="5" name="Grupo 4">
            <a:extLst>
              <a:ext uri="{FF2B5EF4-FFF2-40B4-BE49-F238E27FC236}">
                <a16:creationId xmlns:a16="http://schemas.microsoft.com/office/drawing/2014/main" id="{7BCC3DAF-35DA-F15D-2482-08F617372FF9}"/>
              </a:ext>
            </a:extLst>
          </p:cNvPr>
          <p:cNvGrpSpPr/>
          <p:nvPr/>
        </p:nvGrpSpPr>
        <p:grpSpPr>
          <a:xfrm>
            <a:off x="2555692" y="3070338"/>
            <a:ext cx="6443373" cy="2044585"/>
            <a:chOff x="6365692" y="5226451"/>
            <a:chExt cx="6615428" cy="1775855"/>
          </a:xfrm>
        </p:grpSpPr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A7A0ACB0-9FD9-F749-AA8B-61EFC236E5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275" t="12179" r="31860" b="28974"/>
            <a:stretch/>
          </p:blipFill>
          <p:spPr>
            <a:xfrm>
              <a:off x="6380131" y="5226451"/>
              <a:ext cx="1845497" cy="1775855"/>
            </a:xfrm>
            <a:prstGeom prst="rect">
              <a:avLst/>
            </a:prstGeom>
          </p:spPr>
        </p:pic>
        <p:sp>
          <p:nvSpPr>
            <p:cNvPr id="7" name="CuadroTexto 19">
              <a:extLst>
                <a:ext uri="{FF2B5EF4-FFF2-40B4-BE49-F238E27FC236}">
                  <a16:creationId xmlns:a16="http://schemas.microsoft.com/office/drawing/2014/main" id="{7F4BF08E-BF0A-30D2-40B6-37C5CFF5A948}"/>
                </a:ext>
              </a:extLst>
            </p:cNvPr>
            <p:cNvSpPr txBox="1"/>
            <p:nvPr/>
          </p:nvSpPr>
          <p:spPr>
            <a:xfrm>
              <a:off x="6365692" y="6589557"/>
              <a:ext cx="2076363" cy="301215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S" sz="1100" b="1" dirty="0">
                  <a:solidFill>
                    <a:schemeClr val="bg1"/>
                  </a:solidFill>
                </a:rPr>
                <a:t>Sandía Negra </a:t>
              </a:r>
              <a:r>
                <a:rPr lang="es-ES" sz="1100" dirty="0">
                  <a:solidFill>
                    <a:schemeClr val="bg1"/>
                  </a:solidFill>
                </a:rPr>
                <a:t>BGV016458</a:t>
              </a:r>
              <a:endParaRPr lang="es-ES" dirty="0">
                <a:solidFill>
                  <a:schemeClr val="bg1"/>
                </a:solidFill>
                <a:ea typeface="Calibri"/>
                <a:cs typeface="Calibri"/>
              </a:endParaRPr>
            </a:p>
          </p:txBody>
        </p:sp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E65411D3-687D-C51D-7E67-1AFADB94F5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699" t="11923" r="21762" b="28205"/>
            <a:stretch/>
          </p:blipFill>
          <p:spPr>
            <a:xfrm>
              <a:off x="8225628" y="5226451"/>
              <a:ext cx="1840502" cy="1775855"/>
            </a:xfrm>
            <a:prstGeom prst="rect">
              <a:avLst/>
            </a:prstGeom>
          </p:spPr>
        </p:pic>
        <p:sp>
          <p:nvSpPr>
            <p:cNvPr id="9" name="CuadroTexto 21">
              <a:extLst>
                <a:ext uri="{FF2B5EF4-FFF2-40B4-BE49-F238E27FC236}">
                  <a16:creationId xmlns:a16="http://schemas.microsoft.com/office/drawing/2014/main" id="{21DCB5FC-80E5-7128-E087-695E75938176}"/>
                </a:ext>
              </a:extLst>
            </p:cNvPr>
            <p:cNvSpPr txBox="1"/>
            <p:nvPr/>
          </p:nvSpPr>
          <p:spPr>
            <a:xfrm>
              <a:off x="8327254" y="6570627"/>
              <a:ext cx="2048444" cy="301215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S" sz="1100" b="1" dirty="0" err="1">
                  <a:solidFill>
                    <a:schemeClr val="bg1"/>
                  </a:solidFill>
                  <a:ea typeface="Calibri"/>
                  <a:cs typeface="Calibri"/>
                </a:rPr>
                <a:t>Sang</a:t>
              </a:r>
              <a:r>
                <a:rPr lang="es-ES" sz="1100" b="1" dirty="0">
                  <a:solidFill>
                    <a:schemeClr val="bg1"/>
                  </a:solidFill>
                  <a:ea typeface="Calibri"/>
                  <a:cs typeface="Calibri"/>
                </a:rPr>
                <a:t> de Bou </a:t>
              </a:r>
              <a:r>
                <a:rPr lang="es-ES" sz="1100" dirty="0">
                  <a:solidFill>
                    <a:schemeClr val="bg1"/>
                  </a:solidFill>
                  <a:ea typeface="Calibri"/>
                  <a:cs typeface="Calibri"/>
                </a:rPr>
                <a:t>BGV015603 </a:t>
              </a:r>
            </a:p>
          </p:txBody>
        </p:sp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4E57AE04-F77D-F81E-A4CA-3F0AEF45A2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064" t="24359" r="27147" b="32820"/>
            <a:stretch/>
          </p:blipFill>
          <p:spPr>
            <a:xfrm>
              <a:off x="10066130" y="5228887"/>
              <a:ext cx="2914990" cy="1773419"/>
            </a:xfrm>
            <a:prstGeom prst="rect">
              <a:avLst/>
            </a:prstGeom>
          </p:spPr>
        </p:pic>
        <p:sp>
          <p:nvSpPr>
            <p:cNvPr id="11" name="CuadroTexto 23">
              <a:extLst>
                <a:ext uri="{FF2B5EF4-FFF2-40B4-BE49-F238E27FC236}">
                  <a16:creationId xmlns:a16="http://schemas.microsoft.com/office/drawing/2014/main" id="{48B5F45D-4255-AA79-8629-D34DEB63F9A2}"/>
                </a:ext>
              </a:extLst>
            </p:cNvPr>
            <p:cNvSpPr txBox="1"/>
            <p:nvPr/>
          </p:nvSpPr>
          <p:spPr>
            <a:xfrm>
              <a:off x="10725539" y="6549677"/>
              <a:ext cx="1713418" cy="301215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S" sz="1100" b="1" dirty="0">
                  <a:solidFill>
                    <a:schemeClr val="bg1"/>
                  </a:solidFill>
                </a:rPr>
                <a:t>Melona </a:t>
              </a:r>
              <a:r>
                <a:rPr lang="es-ES" sz="1100" dirty="0">
                  <a:solidFill>
                    <a:schemeClr val="bg1"/>
                  </a:solidFill>
                </a:rPr>
                <a:t>BGV014324 </a:t>
              </a:r>
              <a:endParaRPr lang="es-ES" sz="1100" dirty="0">
                <a:solidFill>
                  <a:schemeClr val="bg1"/>
                </a:solidFill>
                <a:ea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0627317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Panorámica</PresentationFormat>
  <Paragraphs>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/>
  <cp:lastModifiedBy/>
  <cp:revision>32</cp:revision>
  <dcterms:created xsi:type="dcterms:W3CDTF">2024-02-05T08:04:07Z</dcterms:created>
  <dcterms:modified xsi:type="dcterms:W3CDTF">2024-02-05T08:09:55Z</dcterms:modified>
</cp:coreProperties>
</file>